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28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media/image129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30"/>
  </p:handoutMasterIdLst>
  <p:sldIdLst>
    <p:sldId id="257" r:id="rId4"/>
    <p:sldId id="258" r:id="rId6"/>
    <p:sldId id="294" r:id="rId7"/>
    <p:sldId id="285" r:id="rId8"/>
    <p:sldId id="274" r:id="rId9"/>
    <p:sldId id="287" r:id="rId10"/>
    <p:sldId id="286" r:id="rId11"/>
    <p:sldId id="292" r:id="rId12"/>
    <p:sldId id="295" r:id="rId13"/>
    <p:sldId id="291" r:id="rId14"/>
    <p:sldId id="289" r:id="rId15"/>
    <p:sldId id="288" r:id="rId16"/>
    <p:sldId id="290" r:id="rId17"/>
    <p:sldId id="317" r:id="rId18"/>
    <p:sldId id="296" r:id="rId19"/>
    <p:sldId id="316" r:id="rId20"/>
    <p:sldId id="315" r:id="rId21"/>
    <p:sldId id="293" r:id="rId22"/>
    <p:sldId id="260" r:id="rId23"/>
    <p:sldId id="281" r:id="rId24"/>
    <p:sldId id="266" r:id="rId25"/>
    <p:sldId id="263" r:id="rId26"/>
    <p:sldId id="264" r:id="rId27"/>
    <p:sldId id="270" r:id="rId28"/>
    <p:sldId id="283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7" userDrawn="1">
          <p15:clr>
            <a:srgbClr val="A4A3A4"/>
          </p15:clr>
        </p15:guide>
        <p15:guide id="2" pos="389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B2B2B2"/>
    <a:srgbClr val="202020"/>
    <a:srgbClr val="323232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317"/>
        <p:guide pos="3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customXml" Target="../customXml/item1.xml"/><Relationship Id="rId35" Type="http://schemas.openxmlformats.org/officeDocument/2006/relationships/customXmlProps" Target="../customXml/itemProps286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的</a:t>
          </a:r>
          <a:r>
            <a:rPr lang="zh-CN" altLang="en-US"/>
            <a:t>起点</a:t>
          </a:r>
          <a:r>
            <a:rPr lang="en-US" altLang="zh-CN"/>
            <a:t>-T</a:t>
          </a:r>
          <a:r>
            <a:rPr lang="en-US" altLang="zh-CN"/>
            <a:t>ransformer </a:t>
          </a:r>
          <a:r>
            <a:rPr lang="zh-CN" altLang="en-US"/>
            <a:t>模型</a:t>
          </a:r>
          <a:r>
            <a:rPr lang="zh-CN" altLang="en-US"/>
            <a:t/>
          </a:r>
          <a:endParaRPr lang="zh-CN" altLang="en-US"/>
        </a:p>
      </dgm:t>
    </dgm:pt>
    <dgm:pt modelId="{D4598D95-1F07-4645-99CC-36798439E043}" cxnId="{BFBC0AF7-13C1-4C9A-AF25-ABDB91D3B8A7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BFBC0AF7-13C1-4C9A-AF25-ABDB91D3B8A7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en-US" altLang="zh-CN" dirty="0">
              <a:solidFill>
                <a:srgbClr val="C00000"/>
              </a:solidFill>
              <a:latin typeface="微软雅黑" charset="-122"/>
              <a:ea typeface="微软雅黑" charset="-122"/>
              <a:sym typeface="+mn-ea"/>
            </a:rPr>
            <a:t>De</a:t>
          </a:r>
          <a:r>
            <a:rPr kumimoji="1" lang="en-US" altLang="zh-CN" dirty="0">
              <a:solidFill>
                <a:srgbClr val="C00000"/>
              </a:solidFill>
              <a:latin typeface="微软雅黑" charset="-122"/>
              <a:ea typeface="微软雅黑" charset="-122"/>
              <a:sym typeface="+mn-ea"/>
            </a:rPr>
            <a:t>coder </a:t>
          </a:r>
          <a:r>
            <a:rPr kumimoji="1" lang="zh-CN" altLang="en-US" dirty="0">
              <a:solidFill>
                <a:srgbClr val="C00000"/>
              </a:solidFill>
              <a:latin typeface="微软雅黑" charset="-122"/>
              <a:ea typeface="微软雅黑" charset="-122"/>
              <a:sym typeface="+mn-ea"/>
            </a:rPr>
            <a:t>组成</a:t>
          </a:r>
          <a:r>
            <a:rPr kumimoji="1" lang="en-US" altLang="zh-CN" dirty="0">
              <a:latin typeface="微软雅黑" charset="-122"/>
              <a:ea typeface="微软雅黑" charset="-122"/>
              <a:sym typeface="+mn-ea"/>
            </a:rPr>
            <a:t>: </a:t>
          </a:r>
          <a:r>
            <a:rPr kumimoji="1" lang="en-US" altLang="zh-CN" dirty="0">
              <a:latin typeface="微软雅黑" charset="-122"/>
              <a:ea typeface="微软雅黑" charset="-122"/>
              <a:sym typeface="+mn-ea"/>
            </a:rPr>
            <a:t>Self-attention -&gt; Multi-head attention</a:t>
          </a:r>
          <a:r>
            <a:rPr kumimoji="1" lang="zh-CN" altLang="en-US" dirty="0">
              <a:latin typeface="微软雅黑" charset="-122"/>
              <a:ea typeface="微软雅黑" charset="-122"/>
              <a:sym typeface="+mn-ea"/>
            </a:rPr>
            <a:t> </a:t>
          </a:r>
          <a:r>
            <a:rPr kumimoji="1" lang="en-US" altLang="zh-CN" dirty="0">
              <a:latin typeface="微软雅黑" charset="-122"/>
              <a:ea typeface="微软雅黑" charset="-122"/>
              <a:sym typeface="+mn-ea"/>
            </a:rPr>
            <a:t>-&gt;Decoder block -&gt; D</a:t>
          </a:r>
          <a:r>
            <a:rPr kumimoji="1" lang="en-GB" altLang="zh-CN" dirty="0" err="1">
              <a:latin typeface="微软雅黑" charset="-122"/>
              <a:ea typeface="微软雅黑" charset="-122"/>
              <a:sym typeface="+mn-ea"/>
            </a:rPr>
            <a:t>ecoder</a:t>
          </a:r>
          <a:r>
            <a:rPr kumimoji="1" lang="en-GB" altLang="zh-CN" dirty="0">
              <a:latin typeface="微软雅黑" charset="-122"/>
              <a:ea typeface="微软雅黑" charset="-122"/>
              <a:sym typeface="+mn-ea"/>
            </a:rPr>
            <a:t> </a:t>
          </a:r>
          <a:r>
            <a:rPr kumimoji="1" lang="zh-CN" altLang="en-US" dirty="0">
              <a:latin typeface="微软雅黑" charset="-122"/>
              <a:ea typeface="微软雅黑" charset="-122"/>
              <a:sym typeface="+mn-ea"/>
            </a:rPr>
            <a:t>组件。</a:t>
          </a:r>
          <a:r>
            <a:rPr lang="zh-CN" altLang="en-US">
              <a:latin typeface="微软雅黑" charset="-122"/>
              <a:ea typeface="微软雅黑" charset="-122"/>
            </a:rPr>
            <a:t/>
          </a:r>
          <a:endParaRPr lang="zh-CN" altLang="en-US">
            <a:latin typeface="微软雅黑" charset="-122"/>
            <a:ea typeface="微软雅黑" charset="-122"/>
          </a:endParaRPr>
        </a:p>
      </dgm:t>
    </dgm:pt>
    <dgm:pt modelId="{9AB954C3-047B-9E41-8370-EF46CDE24D5C}" cxnId="{D9CD6581-04F4-4735-B130-0BCA55FB5BB4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D9CD6581-04F4-4735-B130-0BCA55FB5BB4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1728AF5C-CA8A-4A2F-8AD2-BA11E505A03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>
              <a:solidFill>
                <a:srgbClr val="C00000"/>
              </a:solidFill>
            </a:rPr>
            <a:t>模型</a:t>
          </a:r>
          <a:r>
            <a:rPr lang="zh-CN">
              <a:solidFill>
                <a:srgbClr val="C00000"/>
              </a:solidFill>
            </a:rPr>
            <a:t>核心</a:t>
          </a:r>
          <a:r>
            <a:rPr lang="zh-CN"/>
            <a:t>： </a:t>
          </a:r>
          <a:r>
            <a:rPr lang="en-US" altLang="zh-CN"/>
            <a:t>self-attention </a:t>
          </a:r>
          <a:r>
            <a:rPr lang="zh-CN" altLang="en-US"/>
            <a:t>结构</a:t>
          </a:r>
          <a:r>
            <a:rPr lang="en-US" altLang="zh-CN"/>
            <a:t>, softmax(QK^T/sqrt(d_k))V</a:t>
          </a:r>
          <a:r>
            <a:rPr lang="zh-CN" altLang="en-US"/>
            <a:t>，</a:t>
          </a:r>
          <a:r>
            <a:rPr lang="zh-CN" altLang="en-US"/>
            <a:t>它的</a:t>
          </a:r>
          <a:r>
            <a:rPr lang="zh-CN" altLang="en-US"/>
            <a:t>计算</a:t>
          </a:r>
          <a:r>
            <a:rPr lang="zh-CN" altLang="en-US"/>
            <a:t>和</a:t>
          </a:r>
          <a:r>
            <a:rPr lang="zh-CN" altLang="en-US"/>
            <a:t>内存</a:t>
          </a:r>
          <a:r>
            <a:rPr lang="zh-CN" altLang="en-US"/>
            <a:t>优化</a:t>
          </a:r>
          <a:r>
            <a:rPr lang="zh-CN" altLang="en-US"/>
            <a:t>是</a:t>
          </a:r>
          <a:r>
            <a:rPr lang="zh-CN" altLang="en-US"/>
            <a:t>所有 </a:t>
          </a:r>
          <a:r>
            <a:rPr lang="en-US" altLang="zh-CN"/>
            <a:t>llm </a:t>
          </a:r>
          <a:r>
            <a:rPr lang="zh-CN" altLang="en-US"/>
            <a:t>推理</a:t>
          </a:r>
          <a:r>
            <a:rPr lang="zh-CN" altLang="en-US"/>
            <a:t>框架</a:t>
          </a:r>
          <a:r>
            <a:rPr lang="zh-CN" altLang="en-US"/>
            <a:t>的</a:t>
          </a:r>
          <a:r>
            <a:rPr lang="zh-CN" altLang="en-US"/>
            <a:t>核心！</a:t>
          </a:r>
          <a:endParaRPr lang="zh-CN" altLang="en-US"/>
        </a:p>
      </dgm:t>
    </dgm:pt>
    <dgm:pt modelId="{E19FE1B0-A9E0-4BC7-9505-EA9BC82FD3E3}" cxnId="{979A8FA4-945E-46C9-B7E2-5F58164873BF}" type="parTrans">
      <dgm:prSet/>
      <dgm:spPr/>
    </dgm:pt>
    <dgm:pt modelId="{A7AF9DE8-429F-44E1-926E-707C4F80EA82}" cxnId="{979A8FA4-945E-46C9-B7E2-5F58164873BF}" type="sibTrans">
      <dgm:prSet/>
      <dgm:spPr/>
    </dgm:pt>
    <dgm:pt modelId="{21207CDA-2B6E-4A02-A322-CE09C584672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solidFill>
                <a:srgbClr val="C00000"/>
              </a:solidFill>
            </a:rPr>
            <a:t>Embedding 层</a:t>
          </a:r>
          <a:r>
            <a:rPr lang="zh-CN" altLang="en-US"/>
            <a:t>（嵌入层），作用是将离散的正整数序列（ input ids）映射到固定尺寸的连续稠密向量（embedding vectors）。</a:t>
          </a:r>
          <a:r>
            <a:rPr lang="zh-CN" altLang="en-US"/>
            <a:t/>
          </a:r>
          <a:endParaRPr lang="zh-CN" altLang="en-US"/>
        </a:p>
      </dgm:t>
    </dgm:pt>
    <dgm:pt modelId="{3AC45D0F-FAA4-46B6-AE7F-151B9BFDF634}" cxnId="{0A8FD2FE-2470-42FD-BC62-9D87BCC0C115}" type="parTrans">
      <dgm:prSet/>
      <dgm:spPr/>
    </dgm:pt>
    <dgm:pt modelId="{BAB0BF70-5B5D-4C68-9532-C0A12D3376D8}" cxnId="{0A8FD2FE-2470-42FD-BC62-9D87BCC0C115}" type="sibTrans">
      <dgm:prSet/>
      <dgm:spPr/>
    </dgm:pt>
    <dgm:pt modelId="{3C48830F-93BF-41D5-9529-3BB7AC60E03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solidFill>
                <a:srgbClr val="C00000"/>
              </a:solidFill>
            </a:rPr>
            <a:t>位置</a:t>
          </a:r>
          <a:r>
            <a:rPr lang="zh-CN" altLang="en-US">
              <a:solidFill>
                <a:srgbClr val="C00000"/>
              </a:solidFill>
            </a:rPr>
            <a:t>编码</a:t>
          </a:r>
          <a:r>
            <a:rPr lang="zh-CN" altLang="en-US"/>
            <a:t>：</a:t>
          </a:r>
          <a:r>
            <a:rPr lang="zh-CN" altLang="en-US"/>
            <a:t>Attention 层</a:t>
          </a:r>
          <a:r>
            <a:rPr lang="zh-CN" altLang="en-US"/>
            <a:t>本身</a:t>
          </a:r>
          <a:r>
            <a:rPr lang="zh-CN" altLang="en-US"/>
            <a:t>不具备</a:t>
          </a:r>
          <a:r>
            <a:rPr lang="zh-CN" altLang="en-US"/>
            <a:t>时序</a:t>
          </a:r>
          <a:r>
            <a:rPr lang="zh-CN" altLang="en-US"/>
            <a:t>信息，</a:t>
          </a:r>
          <a:r>
            <a:rPr lang="zh-CN" altLang="en-US"/>
            <a:t>使用</a:t>
          </a:r>
          <a:r>
            <a:rPr lang="zh-CN" altLang="en-US"/>
            <a:t>三角位置</a:t>
          </a:r>
          <a:r>
            <a:rPr lang="zh-CN" altLang="en-US"/>
            <a:t>编码 </a:t>
          </a:r>
          <a:r>
            <a:rPr lang="en-US" altLang="zh-CN"/>
            <a:t>+ E</a:t>
          </a:r>
          <a:r>
            <a:rPr lang="en-US" altLang="zh-CN"/>
            <a:t>mbedding </a:t>
          </a:r>
          <a:r>
            <a:rPr lang="zh-CN" altLang="en-US"/>
            <a:t>层</a:t>
          </a:r>
          <a:r>
            <a:rPr lang="zh-CN" altLang="en-US"/>
            <a:t>输出</a:t>
          </a:r>
          <a:r>
            <a:rPr lang="zh-CN" altLang="en-US"/>
            <a:t>的 </a:t>
          </a:r>
          <a:r>
            <a:rPr lang="en-US" altLang="zh-CN"/>
            <a:t>embedding vector</a:t>
          </a:r>
          <a:r>
            <a:rPr lang="zh-CN" altLang="en-US"/>
            <a:t>，</a:t>
          </a:r>
          <a:r>
            <a:rPr lang="zh-CN" altLang="en-US"/>
            <a:t>得到</a:t>
          </a:r>
          <a:r>
            <a:rPr lang="zh-CN" altLang="en-US"/>
            <a:t>的</a:t>
          </a:r>
          <a:r>
            <a:rPr lang="zh-CN" altLang="en-US"/>
            <a:t>嵌入</a:t>
          </a:r>
          <a:r>
            <a:rPr lang="zh-CN" altLang="en-US"/>
            <a:t>向量</a:t>
          </a:r>
          <a:r>
            <a:rPr lang="zh-CN" altLang="en-US"/>
            <a:t>才具备</a:t>
          </a:r>
          <a:r>
            <a:rPr lang="zh-CN" altLang="en-US"/>
            <a:t>时序</a:t>
          </a:r>
          <a:r>
            <a:rPr lang="zh-CN" altLang="en-US"/>
            <a:t>信息</a:t>
          </a:r>
          <a:r>
            <a:rPr lang="zh-CN" altLang="en-US"/>
            <a:t>。</a:t>
          </a:r>
          <a:r>
            <a:rPr lang="zh-CN" altLang="en-US"/>
            <a:t/>
          </a:r>
          <a:endParaRPr lang="zh-CN" altLang="en-US"/>
        </a:p>
      </dgm:t>
    </dgm:pt>
    <dgm:pt modelId="{51017792-BF37-4ACF-9625-38C6FE6A0EC1}" cxnId="{E4EF9279-3093-4CE2-82AF-D6756A49B1D3}" type="parTrans">
      <dgm:prSet/>
      <dgm:spPr/>
    </dgm:pt>
    <dgm:pt modelId="{D7FDBEC9-96FC-438B-A4FC-20852C4B905E}" cxnId="{E4EF9279-3093-4CE2-82AF-D6756A49B1D3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FBC0AF7-13C1-4C9A-AF25-ABDB91D3B8A7}" srcId="{DB3C3DD1-20BA-4241-A7D5-8919CF4233E7}" destId="{A1B6E6AA-D3EB-6B42-A9A7-A95CD1E9A84C}" srcOrd="0" destOrd="0" parTransId="{D4598D95-1F07-4645-99CC-36798439E043}" sibTransId="{33A9EC8A-C022-7148-AF98-51DCA056264F}"/>
    <dgm:cxn modelId="{D9CD6581-04F4-4735-B130-0BCA55FB5BB4}" srcId="{A1B6E6AA-D3EB-6B42-A9A7-A95CD1E9A84C}" destId="{43E06B43-518E-2B4E-ABA9-8B134707DBFD}" srcOrd="0" destOrd="0" parTransId="{9AB954C3-047B-9E41-8370-EF46CDE24D5C}" sibTransId="{35FE68B4-44EC-9742-9738-AA72FD93CF2C}"/>
    <dgm:cxn modelId="{979A8FA4-945E-46C9-B7E2-5F58164873BF}" srcId="{A1B6E6AA-D3EB-6B42-A9A7-A95CD1E9A84C}" destId="{1728AF5C-CA8A-4A2F-8AD2-BA11E505A034}" srcOrd="1" destOrd="0" parTransId="{E19FE1B0-A9E0-4BC7-9505-EA9BC82FD3E3}" sibTransId="{A7AF9DE8-429F-44E1-926E-707C4F80EA82}"/>
    <dgm:cxn modelId="{0A8FD2FE-2470-42FD-BC62-9D87BCC0C115}" srcId="{A1B6E6AA-D3EB-6B42-A9A7-A95CD1E9A84C}" destId="{21207CDA-2B6E-4A02-A322-CE09C5846728}" srcOrd="2" destOrd="0" parTransId="{3AC45D0F-FAA4-46B6-AE7F-151B9BFDF634}" sibTransId="{BAB0BF70-5B5D-4C68-9532-C0A12D3376D8}"/>
    <dgm:cxn modelId="{E4EF9279-3093-4CE2-82AF-D6756A49B1D3}" srcId="{A1B6E6AA-D3EB-6B42-A9A7-A95CD1E9A84C}" destId="{3C48830F-93BF-41D5-9529-3BB7AC60E03F}" srcOrd="3" destOrd="0" parTransId="{51017792-BF37-4ACF-9625-38C6FE6A0EC1}" sibTransId="{D7FDBEC9-96FC-438B-A4FC-20852C4B905E}"/>
    <dgm:cxn modelId="{24C446F4-E219-4264-BFC4-F16808FF02FC}" type="presOf" srcId="{DB3C3DD1-20BA-4241-A7D5-8919CF4233E7}" destId="{B7157941-CA5E-3943-91B1-9876A90F74E7}" srcOrd="0" destOrd="0" presId="urn:microsoft.com/office/officeart/2005/8/layout/hList1"/>
    <dgm:cxn modelId="{447BE3A4-EA3F-4D7D-AF6D-0ECA6A814512}" type="presParOf" srcId="{B7157941-CA5E-3943-91B1-9876A90F74E7}" destId="{896383AD-62E5-AE44-ABF5-CF472DCA4C5D}" srcOrd="0" destOrd="0" presId="urn:microsoft.com/office/officeart/2005/8/layout/hList1"/>
    <dgm:cxn modelId="{2D76C505-1CFF-4C20-9F71-AD0C99CD6CE4}" type="presParOf" srcId="{896383AD-62E5-AE44-ABF5-CF472DCA4C5D}" destId="{F58AAEB5-776C-834B-AB29-EF7F4175D177}" srcOrd="0" destOrd="0" presId="urn:microsoft.com/office/officeart/2005/8/layout/hList1"/>
    <dgm:cxn modelId="{101BC6A0-CBD9-4F81-8716-96C0C50A19BD}" type="presOf" srcId="{A1B6E6AA-D3EB-6B42-A9A7-A95CD1E9A84C}" destId="{F58AAEB5-776C-834B-AB29-EF7F4175D177}" srcOrd="0" destOrd="0" presId="urn:microsoft.com/office/officeart/2005/8/layout/hList1"/>
    <dgm:cxn modelId="{14CC5F42-273D-4F42-8CCB-700FBEB994E4}" type="presParOf" srcId="{896383AD-62E5-AE44-ABF5-CF472DCA4C5D}" destId="{738CFCA1-D33F-774B-BFA8-96F75B1335EC}" srcOrd="1" destOrd="0" presId="urn:microsoft.com/office/officeart/2005/8/layout/hList1"/>
    <dgm:cxn modelId="{8D2B59A9-154A-4A5D-AE95-5255D571F4E2}" type="presOf" srcId="{43E06B43-518E-2B4E-ABA9-8B134707DBFD}" destId="{738CFCA1-D33F-774B-BFA8-96F75B1335EC}" srcOrd="0" destOrd="0" presId="urn:microsoft.com/office/officeart/2005/8/layout/hList1"/>
    <dgm:cxn modelId="{0E093B53-DA4E-46C2-B81C-F6763DFE97E0}" type="presOf" srcId="{1728AF5C-CA8A-4A2F-8AD2-BA11E505A034}" destId="{738CFCA1-D33F-774B-BFA8-96F75B1335EC}" srcOrd="0" destOrd="1" presId="urn:microsoft.com/office/officeart/2005/8/layout/hList1"/>
    <dgm:cxn modelId="{147D3007-0825-456A-B630-3427E9DAC060}" type="presOf" srcId="{21207CDA-2B6E-4A02-A322-CE09C5846728}" destId="{738CFCA1-D33F-774B-BFA8-96F75B1335EC}" srcOrd="0" destOrd="2" presId="urn:microsoft.com/office/officeart/2005/8/layout/hList1"/>
    <dgm:cxn modelId="{EE60582C-B727-48D4-8232-94B9333AAC15}" type="presOf" srcId="{3C48830F-93BF-41D5-9529-3BB7AC60E03F}" destId="{738CFCA1-D33F-774B-BFA8-96F75B1335EC}" srcOrd="0" destOrd="3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accent6_2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理论</a:t>
          </a:r>
          <a:r>
            <a:rPr lang="zh-CN" altLang="en-US"/>
            <a:t>分析</a:t>
          </a:r>
          <a:r>
            <a:rPr lang="zh-CN" altLang="en-US"/>
            <a:t>定量</a:t>
          </a:r>
          <a:r>
            <a:rPr lang="zh-CN" altLang="en-US"/>
            <a:t>结论</a:t>
          </a:r>
          <a:r>
            <a:rPr lang="zh-CN" altLang="en-US"/>
            <a:t/>
          </a:r>
          <a:endParaRPr lang="zh-CN" altLang="en-US"/>
        </a:p>
      </dgm:t>
    </dgm:pt>
    <dgm:pt modelId="{D4598D95-1F07-4645-99CC-36798439E043}" cxnId="{D78FD1B6-5E04-4920-897A-45E5C4C03A51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D78FD1B6-5E04-4920-897A-45E5C4C03A51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因为，输入的 tokens 总数为 bs（即上下文总长度），即对于一个 token 存在等式 </a:t>
          </a:r>
          <a:r>
            <a:rPr kumimoji="1" lang="en-US" altLang="zh-CN" dirty="0">
              <a:solidFill>
                <a:schemeClr val="accent1">
                  <a:lumMod val="75000"/>
                </a:schemeClr>
              </a:solidFill>
              <a:sym typeface="+mn-ea"/>
            </a:rPr>
            <a:t>24nh^2/12nh2 = 2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。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gm:t>
    </dgm:pt>
    <dgm:pt modelId="{9AB954C3-047B-9E41-8370-EF46CDE24D5C}" cxnId="{57CDECAB-DDC2-4914-9140-899FA3003559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57CDECAB-DDC2-4914-9140-899FA3003559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1067BDFD-210C-4B62-8563-E620EF3C71CD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我们可以近似认为：在一次前向传播中，对于每个 token 和 每个模型参数，需要进行 2 次浮点数运算，即一次乘法法运算和一次加法运算。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。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/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gm:t>
    </dgm:pt>
    <dgm:pt modelId="{E0F3C6EE-D000-4C5B-B1DA-F614E8B1FE05}" cxnId="{BC7D68D2-C1D6-4759-94ED-FDC8233F6359}" type="parTrans">
      <dgm:prSet/>
      <dgm:spPr/>
    </dgm:pt>
    <dgm:pt modelId="{49FD8F76-3BD4-4E55-8432-9A517482E99E}" cxnId="{BC7D68D2-C1D6-4759-94ED-FDC8233F6359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78FD1B6-5E04-4920-897A-45E5C4C03A51}" srcId="{DB3C3DD1-20BA-4241-A7D5-8919CF4233E7}" destId="{A1B6E6AA-D3EB-6B42-A9A7-A95CD1E9A84C}" srcOrd="0" destOrd="0" parTransId="{D4598D95-1F07-4645-99CC-36798439E043}" sibTransId="{33A9EC8A-C022-7148-AF98-51DCA056264F}"/>
    <dgm:cxn modelId="{57CDECAB-DDC2-4914-9140-899FA3003559}" srcId="{A1B6E6AA-D3EB-6B42-A9A7-A95CD1E9A84C}" destId="{43E06B43-518E-2B4E-ABA9-8B134707DBFD}" srcOrd="0" destOrd="0" parTransId="{9AB954C3-047B-9E41-8370-EF46CDE24D5C}" sibTransId="{35FE68B4-44EC-9742-9738-AA72FD93CF2C}"/>
    <dgm:cxn modelId="{BC7D68D2-C1D6-4759-94ED-FDC8233F6359}" srcId="{A1B6E6AA-D3EB-6B42-A9A7-A95CD1E9A84C}" destId="{1067BDFD-210C-4B62-8563-E620EF3C71CD}" srcOrd="1" destOrd="0" parTransId="{E0F3C6EE-D000-4C5B-B1DA-F614E8B1FE05}" sibTransId="{49FD8F76-3BD4-4E55-8432-9A517482E99E}"/>
    <dgm:cxn modelId="{0E28BD8A-2CD0-427A-9A19-CA633F3D6D45}" type="presOf" srcId="{DB3C3DD1-20BA-4241-A7D5-8919CF4233E7}" destId="{B7157941-CA5E-3943-91B1-9876A90F74E7}" srcOrd="0" destOrd="0" presId="urn:microsoft.com/office/officeart/2005/8/layout/hList1"/>
    <dgm:cxn modelId="{916C69B7-F565-4D52-A8B8-0CDE070B9EF7}" type="presParOf" srcId="{B7157941-CA5E-3943-91B1-9876A90F74E7}" destId="{896383AD-62E5-AE44-ABF5-CF472DCA4C5D}" srcOrd="0" destOrd="0" presId="urn:microsoft.com/office/officeart/2005/8/layout/hList1"/>
    <dgm:cxn modelId="{3D45D320-CA1F-402F-811F-82E554F090DF}" type="presParOf" srcId="{896383AD-62E5-AE44-ABF5-CF472DCA4C5D}" destId="{F58AAEB5-776C-834B-AB29-EF7F4175D177}" srcOrd="0" destOrd="0" presId="urn:microsoft.com/office/officeart/2005/8/layout/hList1"/>
    <dgm:cxn modelId="{A94FFF41-B4D4-4F05-B194-B2CA630B0595}" type="presOf" srcId="{A1B6E6AA-D3EB-6B42-A9A7-A95CD1E9A84C}" destId="{F58AAEB5-776C-834B-AB29-EF7F4175D177}" srcOrd="0" destOrd="0" presId="urn:microsoft.com/office/officeart/2005/8/layout/hList1"/>
    <dgm:cxn modelId="{EC595FE1-01DD-4C31-8CA4-7F3C956F2E95}" type="presParOf" srcId="{896383AD-62E5-AE44-ABF5-CF472DCA4C5D}" destId="{738CFCA1-D33F-774B-BFA8-96F75B1335EC}" srcOrd="1" destOrd="0" presId="urn:microsoft.com/office/officeart/2005/8/layout/hList1"/>
    <dgm:cxn modelId="{B90A7F18-BA99-40E1-8973-603C148DA11E}" type="presOf" srcId="{43E06B43-518E-2B4E-ABA9-8B134707DBFD}" destId="{738CFCA1-D33F-774B-BFA8-96F75B1335EC}" srcOrd="0" destOrd="0" presId="urn:microsoft.com/office/officeart/2005/8/layout/hList1"/>
    <dgm:cxn modelId="{2639B73E-10E5-4BB9-B50F-467EDBA4FE10}" type="presOf" srcId="{1067BDFD-210C-4B62-8563-E620EF3C71CD}" destId="{738CFCA1-D33F-774B-BFA8-96F75B1335EC}" srcOrd="0" destOrd="1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accent6_2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理论</a:t>
          </a:r>
          <a:r>
            <a:rPr lang="zh-CN" altLang="en-US"/>
            <a:t>分析</a:t>
          </a:r>
          <a:r>
            <a:rPr lang="zh-CN" altLang="en-US"/>
            <a:t>定量</a:t>
          </a:r>
          <a:r>
            <a:rPr lang="zh-CN" altLang="en-US"/>
            <a:t>结论</a:t>
          </a:r>
          <a:r>
            <a:rPr lang="zh-CN" altLang="en-US"/>
            <a:t/>
          </a:r>
          <a:endParaRPr lang="zh-CN" altLang="en-US"/>
        </a:p>
      </dgm:t>
    </dgm:pt>
    <dgm:pt modelId="{D4598D95-1F07-4645-99CC-36798439E043}" cxnId="{9E03D18C-F206-414F-97BF-FAE831F7683A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9E03D18C-F206-414F-97BF-FAE831F7683A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一次迭代训练中，对于每个 token 和 每个模型参数，需要进行 6 次浮点数运算。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gm:t>
    </dgm:pt>
    <dgm:pt modelId="{9AB954C3-047B-9E41-8370-EF46CDE24D5C}" cxnId="{8E88F5B0-F04C-4A27-9FF0-7ACC7F767D7C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8E88F5B0-F04C-4A27-9FF0-7ACC7F767D7C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2F997E22-1A96-4147-93E6-6E3177123E4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随着模型变大，MLP 和 Attention 层参数量占比越来越大，最后分别接近 66% 和 33%。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gm:t>
    </dgm:pt>
    <dgm:pt modelId="{6500795E-0041-4A0C-802D-706701397F64}" cxnId="{5C7E590F-CC2C-44D1-B447-502430444626}" type="parTrans">
      <dgm:prSet/>
      <dgm:spPr/>
    </dgm:pt>
    <dgm:pt modelId="{F8C53E20-4716-44D3-BB75-45DE484E83F1}" cxnId="{5C7E590F-CC2C-44D1-B447-502430444626}" type="sibTrans">
      <dgm:prSet/>
      <dgm:spPr/>
    </dgm:pt>
    <dgm:pt modelId="{68CC3EAD-CAB1-4975-9887-AF02584297A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有文档指出，13B 的 LLM 推理时，每个 token 大约消耗 1MB 的显存。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/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gm:t>
    </dgm:pt>
    <dgm:pt modelId="{CB4921AE-B933-4CDF-9889-7EB9156F2261}" cxnId="{493E63E1-A5AB-4801-BA80-5DAEE935D95F}" type="parTrans">
      <dgm:prSet/>
      <dgm:spPr/>
    </dgm:pt>
    <dgm:pt modelId="{5E8C1F12-41E7-4BE7-AD64-9D06F4098629}" cxnId="{493E63E1-A5AB-4801-BA80-5DAEE935D95F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9E03D18C-F206-414F-97BF-FAE831F7683A}" srcId="{DB3C3DD1-20BA-4241-A7D5-8919CF4233E7}" destId="{A1B6E6AA-D3EB-6B42-A9A7-A95CD1E9A84C}" srcOrd="0" destOrd="0" parTransId="{D4598D95-1F07-4645-99CC-36798439E043}" sibTransId="{33A9EC8A-C022-7148-AF98-51DCA056264F}"/>
    <dgm:cxn modelId="{8E88F5B0-F04C-4A27-9FF0-7ACC7F767D7C}" srcId="{A1B6E6AA-D3EB-6B42-A9A7-A95CD1E9A84C}" destId="{43E06B43-518E-2B4E-ABA9-8B134707DBFD}" srcOrd="0" destOrd="0" parTransId="{9AB954C3-047B-9E41-8370-EF46CDE24D5C}" sibTransId="{35FE68B4-44EC-9742-9738-AA72FD93CF2C}"/>
    <dgm:cxn modelId="{5C7E590F-CC2C-44D1-B447-502430444626}" srcId="{A1B6E6AA-D3EB-6B42-A9A7-A95CD1E9A84C}" destId="{2F997E22-1A96-4147-93E6-6E3177123E44}" srcOrd="1" destOrd="0" parTransId="{6500795E-0041-4A0C-802D-706701397F64}" sibTransId="{F8C53E20-4716-44D3-BB75-45DE484E83F1}"/>
    <dgm:cxn modelId="{493E63E1-A5AB-4801-BA80-5DAEE935D95F}" srcId="{A1B6E6AA-D3EB-6B42-A9A7-A95CD1E9A84C}" destId="{68CC3EAD-CAB1-4975-9887-AF02584297A0}" srcOrd="2" destOrd="0" parTransId="{CB4921AE-B933-4CDF-9889-7EB9156F2261}" sibTransId="{5E8C1F12-41E7-4BE7-AD64-9D06F4098629}"/>
    <dgm:cxn modelId="{F7E858F1-BD96-4CC8-BABB-3C4EF93B0B16}" type="presOf" srcId="{DB3C3DD1-20BA-4241-A7D5-8919CF4233E7}" destId="{B7157941-CA5E-3943-91B1-9876A90F74E7}" srcOrd="0" destOrd="0" presId="urn:microsoft.com/office/officeart/2005/8/layout/hList1"/>
    <dgm:cxn modelId="{198CFE0D-BCCA-4C21-8C10-85EBB8A4544C}" type="presParOf" srcId="{B7157941-CA5E-3943-91B1-9876A90F74E7}" destId="{896383AD-62E5-AE44-ABF5-CF472DCA4C5D}" srcOrd="0" destOrd="0" presId="urn:microsoft.com/office/officeart/2005/8/layout/hList1"/>
    <dgm:cxn modelId="{3A659114-70A8-43FA-847C-DFDD14005F00}" type="presParOf" srcId="{896383AD-62E5-AE44-ABF5-CF472DCA4C5D}" destId="{F58AAEB5-776C-834B-AB29-EF7F4175D177}" srcOrd="0" destOrd="0" presId="urn:microsoft.com/office/officeart/2005/8/layout/hList1"/>
    <dgm:cxn modelId="{FE2BFB6B-B28C-469E-82B8-0F1BEDCED5B2}" type="presOf" srcId="{A1B6E6AA-D3EB-6B42-A9A7-A95CD1E9A84C}" destId="{F58AAEB5-776C-834B-AB29-EF7F4175D177}" srcOrd="0" destOrd="0" presId="urn:microsoft.com/office/officeart/2005/8/layout/hList1"/>
    <dgm:cxn modelId="{177C486E-0312-4CD8-8DDC-CAA05B5079AF}" type="presParOf" srcId="{896383AD-62E5-AE44-ABF5-CF472DCA4C5D}" destId="{738CFCA1-D33F-774B-BFA8-96F75B1335EC}" srcOrd="1" destOrd="0" presId="urn:microsoft.com/office/officeart/2005/8/layout/hList1"/>
    <dgm:cxn modelId="{F329DD0C-BFE2-4BDC-A4A0-AA717509F6A5}" type="presOf" srcId="{43E06B43-518E-2B4E-ABA9-8B134707DBFD}" destId="{738CFCA1-D33F-774B-BFA8-96F75B1335EC}" srcOrd="0" destOrd="0" presId="urn:microsoft.com/office/officeart/2005/8/layout/hList1"/>
    <dgm:cxn modelId="{893B44CC-6DCD-4EC4-A843-F6BB982D0CA4}" type="presOf" srcId="{2F997E22-1A96-4147-93E6-6E3177123E44}" destId="{738CFCA1-D33F-774B-BFA8-96F75B1335EC}" srcOrd="0" destOrd="1" presId="urn:microsoft.com/office/officeart/2005/8/layout/hList1"/>
    <dgm:cxn modelId="{5DA2170F-5181-4449-BCF2-B9F5C909203A}" type="presOf" srcId="{68CC3EAD-CAB1-4975-9887-AF02584297A0}" destId="{738CFCA1-D33F-774B-BFA8-96F75B1335EC}" srcOrd="0" destOrd="2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A0233F9-2987-ED4F-A64B-0276C3D953BA}" type="doc">
      <dgm:prSet loTypeId="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2EC38A44-2BF8-1945-8139-5E53F044638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传统 </a:t>
          </a:r>
          <a:r>
            <a:rPr lang="en-US" altLang="zh-CN"/>
            <a:t>CV </a:t>
          </a:r>
          <a:r>
            <a:rPr lang="zh-CN" altLang="en-US"/>
            <a:t>模型推理部署</a:t>
          </a:r>
          <a:r>
            <a:rPr/>
            <a:t/>
          </a:r>
          <a:endParaRPr/>
        </a:p>
      </dgm:t>
    </dgm:pt>
    <dgm:pt modelId="{6826F831-EA85-AD44-AA41-0ACBB4123748}" cxnId="{FB11776D-171C-4A2A-A402-694C9B3E7CC4}" type="parTrans">
      <dgm:prSet/>
      <dgm:spPr/>
      <dgm:t>
        <a:bodyPr/>
        <a:lstStyle/>
        <a:p>
          <a:endParaRPr lang="zh-CN" altLang="en-US"/>
        </a:p>
      </dgm:t>
    </dgm:pt>
    <dgm:pt modelId="{E0AEEB2E-348E-1D43-9C8D-0EF6BDBABBE7}" cxnId="{FB11776D-171C-4A2A-A402-694C9B3E7CC4}" type="sibTrans">
      <dgm:prSet/>
      <dgm:spPr/>
      <dgm:t>
        <a:bodyPr/>
        <a:lstStyle/>
        <a:p>
          <a:endParaRPr lang="zh-CN" altLang="en-US"/>
        </a:p>
      </dgm:t>
    </dgm:pt>
    <dgm:pt modelId="{204361C2-1289-C24A-802F-A2010C38904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</a:pPr>
          <a:r>
            <a:rPr kumimoji="1" lang="zh-CN" altLang="en-US"/>
            <a:t>模型</a:t>
          </a:r>
          <a:r>
            <a:rPr kumimoji="1" lang="zh-CN" altLang="en-US"/>
            <a:t>架构</a:t>
          </a:r>
          <a:r>
            <a:rPr kumimoji="1" lang="zh-CN" altLang="en-US"/>
            <a:t>设计</a:t>
          </a:r>
          <a:r>
            <a:rPr kumimoji="1" lang="zh-CN" altLang="en-US"/>
            <a:t>主要</a:t>
          </a:r>
          <a:r>
            <a:rPr kumimoji="1" lang="zh-CN" altLang="en-US"/>
            <a:t>是：CNN + 任务网络，</a:t>
          </a:r>
          <a:r>
            <a:rPr kumimoji="1" lang="zh-CN" altLang="en-US"/>
            <a:t>如 </a:t>
          </a:r>
          <a:r>
            <a:rPr kumimoji="1" lang="en-US" altLang="zh-CN"/>
            <a:t>Faster R-CNN</a:t>
          </a:r>
          <a:r>
            <a:rPr kumimoji="1" lang="en-US" altLang="zh-CN"/>
            <a:t> = ResNet + RPN + RoI Heads</a:t>
          </a:r>
          <a:r>
            <a:rPr kumimoji="1" lang="zh-CN" altLang="en-US"/>
            <a:t>。</a:t>
          </a:r>
          <a:r>
            <a:rPr kumimoji="1" lang="en-US" altLang="zh-CN"/>
            <a:t/>
          </a:r>
          <a:endParaRPr kumimoji="1" lang="en-US" altLang="zh-CN"/>
        </a:p>
      </dgm:t>
    </dgm:pt>
    <dgm:pt modelId="{E7C148F9-4459-7B45-B0C9-03227D6B7189}" cxnId="{D29C46EA-03B2-4C53-B6DF-659F4FA3F5C0}" type="parTrans">
      <dgm:prSet/>
      <dgm:spPr/>
      <dgm:t>
        <a:bodyPr/>
        <a:lstStyle/>
        <a:p>
          <a:endParaRPr lang="zh-CN" altLang="en-US"/>
        </a:p>
      </dgm:t>
    </dgm:pt>
    <dgm:pt modelId="{612749D9-222A-B047-AC07-7CBDA383C0A4}" cxnId="{D29C46EA-03B2-4C53-B6DF-659F4FA3F5C0}" type="sibTrans">
      <dgm:prSet/>
      <dgm:spPr/>
      <dgm:t>
        <a:bodyPr/>
        <a:lstStyle/>
        <a:p>
          <a:endParaRPr lang="zh-CN" altLang="en-US"/>
        </a:p>
      </dgm:t>
    </dgm:pt>
    <dgm:pt modelId="{3310DE4B-EB65-4907-9A22-23BD77FAFEB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</a:pPr>
          <a:r>
            <a:rPr kumimoji="1" lang="zh-CN" altLang="en-US"/>
            <a:t>核心</a:t>
          </a:r>
          <a:r>
            <a:rPr kumimoji="1" lang="zh-CN" altLang="en-US"/>
            <a:t>组件</a:t>
          </a:r>
          <a:r>
            <a:rPr kumimoji="1" lang="zh-CN" altLang="en-US"/>
            <a:t>是</a:t>
          </a:r>
          <a:r>
            <a:rPr kumimoji="1" lang="zh-CN" altLang="en-US"/>
            <a:t>卷积层，</a:t>
          </a:r>
          <a:r>
            <a:rPr kumimoji="1" lang="zh-CN" altLang="en-US"/>
            <a:t>模型相对较小（</a:t>
          </a:r>
          <a:r>
            <a:rPr kumimoji="1" lang="en-US" altLang="zh-CN"/>
            <a:t>MB</a:t>
          </a:r>
          <a:r>
            <a:rPr kumimoji="1" lang="zh-CN" altLang="en-US"/>
            <a:t>级别），嵌入式设备</a:t>
          </a:r>
          <a:r>
            <a:rPr kumimoji="1" lang="zh-CN" altLang="en-US"/>
            <a:t>经过</a:t>
          </a:r>
          <a:r>
            <a:rPr kumimoji="1" lang="zh-CN" altLang="en-US"/>
            <a:t>优化</a:t>
          </a:r>
          <a:r>
            <a:rPr kumimoji="1" lang="zh-CN" altLang="en-US"/>
            <a:t>可支持。</a:t>
          </a:r>
          <a:r>
            <a:rPr kumimoji="1" lang="zh-CN" altLang="en-US"/>
            <a:t/>
          </a:r>
          <a:endParaRPr kumimoji="1" lang="zh-CN" altLang="en-US"/>
        </a:p>
      </dgm:t>
    </dgm:pt>
    <dgm:pt modelId="{46492B5E-381A-4596-BB46-46D988F4534D}" cxnId="{1FF0F4BC-A0BD-471F-93BF-7A7A1DC4622F}" type="parTrans">
      <dgm:prSet/>
      <dgm:spPr/>
    </dgm:pt>
    <dgm:pt modelId="{1CBDE806-8471-485F-9F3B-55C8E5F11AEE}" cxnId="{1FF0F4BC-A0BD-471F-93BF-7A7A1DC4622F}" type="sibTrans">
      <dgm:prSet/>
      <dgm:spPr/>
    </dgm:pt>
    <dgm:pt modelId="{5D5455E4-595D-4D53-A171-B0A48D8EFAD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</a:pP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需要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编写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的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自定义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算子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较多</a:t>
          </a:r>
          <a:r>
            <a:rPr kumimoji="1" lang="zh-CN" altLang="en-US">
              <a:sym typeface="+mn-ea"/>
            </a:rPr>
            <a:t>，</a:t>
          </a:r>
          <a:r>
            <a:rPr kumimoji="1" lang="zh-CN" altLang="en-US">
              <a:sym typeface="+mn-ea"/>
            </a:rPr>
            <a:t>主要</a:t>
          </a:r>
          <a:r>
            <a:rPr kumimoji="1" lang="zh-CN" altLang="en-US">
              <a:sym typeface="+mn-ea"/>
            </a:rPr>
            <a:t>是</a:t>
          </a:r>
          <a:r>
            <a:rPr kumimoji="1" lang="zh-CN" altLang="en-US">
              <a:sym typeface="+mn-ea"/>
            </a:rPr>
            <a:t>计算</a:t>
          </a:r>
          <a:r>
            <a:rPr kumimoji="1" lang="zh-CN" altLang="en-US">
              <a:sym typeface="+mn-ea"/>
            </a:rPr>
            <a:t>密集</a:t>
          </a:r>
          <a:r>
            <a:rPr kumimoji="1" lang="zh-CN" altLang="en-US">
              <a:sym typeface="+mn-ea"/>
            </a:rPr>
            <a:t>型</a:t>
          </a:r>
          <a:r>
            <a:rPr kumimoji="1" lang="zh-CN" altLang="en-US">
              <a:sym typeface="+mn-ea"/>
            </a:rPr>
            <a:t>算子。</a:t>
          </a:r>
          <a:endParaRPr kumimoji="1" lang="zh-CN" altLang="en-US">
            <a:sym typeface="+mn-ea"/>
          </a:endParaRPr>
        </a:p>
      </dgm:t>
    </dgm:pt>
    <dgm:pt modelId="{834FB8EE-0BF0-4202-88A0-C60A9405FBA5}" cxnId="{8539852D-CF68-4608-9570-BFE9E69673E8}" type="parTrans">
      <dgm:prSet/>
      <dgm:spPr/>
    </dgm:pt>
    <dgm:pt modelId="{5AA87FB4-16AC-4D1F-8133-232AF6EA1993}" cxnId="{8539852D-CF68-4608-9570-BFE9E69673E8}" type="sibTrans">
      <dgm:prSet/>
      <dgm:spPr/>
    </dgm:pt>
    <dgm:pt modelId="{6AD9737E-EC6F-4F25-8152-AD8629C1393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</a:pPr>
          <a:r>
            <a:rPr kumimoji="1" lang="zh-CN" altLang="en-US">
              <a:sym typeface="+mn-ea"/>
            </a:rPr>
            <a:t>输入</a:t>
          </a:r>
          <a:r>
            <a:rPr kumimoji="1" lang="zh-CN" altLang="en-US">
              <a:sym typeface="+mn-ea"/>
            </a:rPr>
            <a:t>输出</a:t>
          </a:r>
          <a:r>
            <a:rPr kumimoji="1" lang="zh-CN" altLang="en-US">
              <a:sym typeface="+mn-ea"/>
            </a:rPr>
            <a:t>参数</a:t>
          </a:r>
          <a:r>
            <a:rPr kumimoji="1" lang="zh-CN" altLang="en-US">
              <a:sym typeface="+mn-ea"/>
            </a:rPr>
            <a:t>简单</a:t>
          </a:r>
          <a:r>
            <a:rPr kumimoji="1" lang="zh-CN" altLang="en-US">
              <a:sym typeface="+mn-ea"/>
            </a:rPr>
            <a:t>且</a:t>
          </a:r>
          <a:r>
            <a:rPr kumimoji="1" lang="zh-CN" altLang="en-US">
              <a:sym typeface="+mn-ea"/>
            </a:rPr>
            <a:t>固定，</a:t>
          </a:r>
          <a:r>
            <a:rPr kumimoji="1" lang="zh-CN" altLang="en-US">
              <a:sym typeface="+mn-ea"/>
            </a:rPr>
            <a:t>基本</a:t>
          </a:r>
          <a:r>
            <a:rPr kumimoji="1" lang="zh-CN" altLang="en-US">
              <a:sym typeface="+mn-ea"/>
            </a:rPr>
            <a:t>都是</a:t>
          </a:r>
          <a:r>
            <a:rPr kumimoji="1" lang="zh-CN" altLang="en-US">
              <a:sym typeface="+mn-ea"/>
            </a:rPr>
            <a:t>是结构化数据。</a:t>
          </a:r>
          <a:r>
            <a:rPr kumimoji="1" lang="en-US" altLang="zh-CN"/>
            <a:t/>
          </a:r>
          <a:endParaRPr kumimoji="1" lang="en-US" altLang="zh-CN"/>
        </a:p>
      </dgm:t>
    </dgm:pt>
    <dgm:pt modelId="{596DEC43-EE70-4D67-AFA6-C140EAEEEA0C}" cxnId="{7DC5CF19-3FEA-4497-829B-2DA302FA5012}" type="parTrans">
      <dgm:prSet/>
      <dgm:spPr/>
    </dgm:pt>
    <dgm:pt modelId="{76130674-F6E3-4D3A-A77B-FDD5262A4772}" cxnId="{7DC5CF19-3FEA-4497-829B-2DA302FA5012}" type="sibTrans">
      <dgm:prSet/>
      <dgm:spPr/>
    </dgm:pt>
    <dgm:pt modelId="{E1432BEE-8389-4197-A410-977E5F0AEF5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kumimoji="1" lang="zh-CN" altLang="en-US"/>
            <a:t>适合单卡部署，性能主要依赖显卡计算能力。</a:t>
          </a:r>
          <a:r>
            <a:rPr kumimoji="1" lang="en-US" altLang="zh-CN"/>
            <a:t/>
          </a:r>
          <a:endParaRPr kumimoji="1" lang="en-US" altLang="zh-CN"/>
        </a:p>
      </dgm:t>
    </dgm:pt>
    <dgm:pt modelId="{3526DF4F-6200-4CB8-9F55-C9556EBB12D1}" cxnId="{170B8863-C96A-4617-A6E3-62D9F676B279}" type="parTrans">
      <dgm:prSet/>
      <dgm:spPr/>
    </dgm:pt>
    <dgm:pt modelId="{8160E0A2-DBC8-4150-A398-FCDA9568D41C}" cxnId="{170B8863-C96A-4617-A6E3-62D9F676B279}" type="sibTrans">
      <dgm:prSet/>
      <dgm:spPr/>
    </dgm:pt>
    <dgm:pt modelId="{AD007E35-8730-4B3A-B232-5B2B78F8490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kumimoji="1" lang="zh-CN" altLang="en-US"/>
            <a:t>大规模</a:t>
          </a:r>
          <a:r>
            <a:rPr kumimoji="1" lang="zh-CN" altLang="en-US"/>
            <a:t>化</a:t>
          </a:r>
          <a:r>
            <a:rPr kumimoji="1" lang="zh-CN" altLang="en-US"/>
            <a:t>的</a:t>
          </a:r>
          <a:r>
            <a:rPr kumimoji="1" lang="zh-CN" altLang="en-US"/>
            <a:t>应用</a:t>
          </a:r>
          <a:r>
            <a:rPr kumimoji="1" lang="zh-CN" altLang="en-US"/>
            <a:t>都是</a:t>
          </a:r>
          <a:r>
            <a:rPr kumimoji="1" lang="zh-CN" altLang="en-US"/>
            <a:t>针对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</a:rPr>
            <a:t>固定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</a:rPr>
            <a:t>场景</a:t>
          </a:r>
          <a:r>
            <a:rPr kumimoji="1" lang="zh-CN" altLang="en-US"/>
            <a:t>的</a:t>
          </a:r>
          <a:r>
            <a:rPr kumimoji="1" lang="zh-CN" altLang="en-US"/>
            <a:t>图像数据。</a:t>
          </a:r>
          <a:r>
            <a:rPr kumimoji="1" lang="en-US" altLang="zh-CN"/>
            <a:t/>
          </a:r>
          <a:endParaRPr kumimoji="1" lang="en-US" altLang="zh-CN"/>
        </a:p>
      </dgm:t>
    </dgm:pt>
    <dgm:pt modelId="{73072EE7-C82E-485E-9A42-FD95446F811C}" cxnId="{F0A8C043-3BFF-46FA-AB65-19B88AD0E524}" type="parTrans">
      <dgm:prSet/>
      <dgm:spPr/>
    </dgm:pt>
    <dgm:pt modelId="{91EF6A11-3AD8-427D-82A9-CA98E84C5588}" cxnId="{F0A8C043-3BFF-46FA-AB65-19B88AD0E524}" type="sibTrans">
      <dgm:prSet/>
      <dgm:spPr/>
    </dgm:pt>
    <dgm:pt modelId="{ECDD5A6B-8E4D-1442-9E90-4F0116BDD17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模型推理部署</a:t>
          </a:r>
          <a:r>
            <a:rPr/>
            <a:t/>
          </a:r>
          <a:endParaRPr/>
        </a:p>
      </dgm:t>
    </dgm:pt>
    <dgm:pt modelId="{FA67BEDD-5EFD-0941-B549-34380CFB1F94}" cxnId="{81C07E9C-2832-47FC-84B6-38031FAFAD01}" type="parTrans">
      <dgm:prSet/>
      <dgm:spPr/>
      <dgm:t>
        <a:bodyPr/>
        <a:lstStyle/>
        <a:p>
          <a:endParaRPr lang="zh-CN" altLang="en-US"/>
        </a:p>
      </dgm:t>
    </dgm:pt>
    <dgm:pt modelId="{CBF6BDBF-3604-284F-BEAB-A72777CAC115}" cxnId="{81C07E9C-2832-47FC-84B6-38031FAFAD01}" type="sibTrans">
      <dgm:prSet/>
      <dgm:spPr/>
      <dgm:t>
        <a:bodyPr/>
        <a:lstStyle/>
        <a:p>
          <a:endParaRPr lang="zh-CN" altLang="en-US"/>
        </a:p>
      </dgm:t>
    </dgm:pt>
    <dgm:pt modelId="{C9B0D5C5-5828-284C-9B79-071720ABFA7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</a:pPr>
          <a:r>
            <a:rPr kumimoji="1" lang="zh-CN" altLang="en-US"/>
            <a:t>模型</a:t>
          </a:r>
          <a:r>
            <a:rPr kumimoji="1" lang="zh-CN" altLang="en-US"/>
            <a:t>架构</a:t>
          </a:r>
          <a:r>
            <a:rPr kumimoji="1" lang="zh-CN" altLang="en-US"/>
            <a:t>主要是 </a:t>
          </a:r>
          <a:r>
            <a:rPr kumimoji="1" lang="en-US" altLang="zh-CN"/>
            <a:t>Transformer </a:t>
          </a:r>
          <a:r>
            <a:rPr kumimoji="1" lang="zh-CN" altLang="en-US"/>
            <a:t>架构</a:t>
          </a:r>
          <a:r>
            <a:rPr kumimoji="1" lang="zh-CN" altLang="en-US"/>
            <a:t>的</a:t>
          </a:r>
          <a:r>
            <a:rPr kumimoji="1" lang="zh-CN" altLang="en-US"/>
            <a:t>自回归模型，</a:t>
          </a:r>
          <a:r>
            <a:rPr kumimoji="1" lang="zh-CN" altLang="en-US">
              <a:solidFill>
                <a:srgbClr val="C00000"/>
              </a:solidFill>
            </a:rPr>
            <a:t>计算</a:t>
          </a:r>
          <a:r>
            <a:rPr kumimoji="1" lang="zh-CN" altLang="en-US">
              <a:solidFill>
                <a:srgbClr val="C00000"/>
              </a:solidFill>
            </a:rPr>
            <a:t>密集型</a:t>
          </a:r>
          <a:r>
            <a:rPr kumimoji="1" lang="zh-CN" altLang="en-US">
              <a:solidFill>
                <a:srgbClr val="C00000"/>
              </a:solidFill>
            </a:rPr>
            <a:t>和</a:t>
          </a:r>
          <a:r>
            <a:rPr kumimoji="1" lang="zh-CN" altLang="en-US">
              <a:solidFill>
                <a:srgbClr val="C00000"/>
              </a:solidFill>
            </a:rPr>
            <a:t>内存</a:t>
          </a:r>
          <a:r>
            <a:rPr kumimoji="1" lang="zh-CN" altLang="en-US">
              <a:solidFill>
                <a:srgbClr val="C00000"/>
              </a:solidFill>
            </a:rPr>
            <a:t>密集</a:t>
          </a:r>
          <a:r>
            <a:rPr kumimoji="1" lang="zh-CN" altLang="en-US">
              <a:solidFill>
                <a:srgbClr val="C00000"/>
              </a:solidFill>
            </a:rPr>
            <a:t>型</a:t>
          </a:r>
          <a:r>
            <a:rPr kumimoji="1" lang="zh-CN" altLang="en-US">
              <a:solidFill>
                <a:srgbClr val="C00000"/>
              </a:solidFill>
            </a:rPr>
            <a:t>算子</a:t>
          </a:r>
          <a:r>
            <a:rPr kumimoji="1" lang="zh-CN" altLang="en-US">
              <a:solidFill>
                <a:srgbClr val="C00000"/>
              </a:solidFill>
            </a:rPr>
            <a:t>并存</a:t>
          </a:r>
          <a:r>
            <a:rPr kumimoji="1" lang="zh-CN" altLang="en-US"/>
            <a:t>。</a:t>
          </a:r>
          <a:r>
            <a:rPr lang="zh-CN" altLang="en-US"/>
            <a:t/>
          </a:r>
          <a:endParaRPr lang="zh-CN" altLang="en-US"/>
        </a:p>
      </dgm:t>
    </dgm:pt>
    <dgm:pt modelId="{EC316FA3-32FC-3343-B6E3-842DBE616F07}" cxnId="{D3D68DCC-9C81-4D95-8854-A3472BEBBB7F}" type="parTrans">
      <dgm:prSet/>
      <dgm:spPr/>
      <dgm:t>
        <a:bodyPr/>
        <a:lstStyle/>
        <a:p>
          <a:endParaRPr lang="zh-CN" altLang="en-US"/>
        </a:p>
      </dgm:t>
    </dgm:pt>
    <dgm:pt modelId="{CA1BB46D-A060-9B4F-8183-AC880332A577}" cxnId="{D3D68DCC-9C81-4D95-8854-A3472BEBBB7F}" type="sibTrans">
      <dgm:prSet/>
      <dgm:spPr/>
      <dgm:t>
        <a:bodyPr/>
        <a:lstStyle/>
        <a:p>
          <a:endParaRPr lang="zh-CN" altLang="en-US"/>
        </a:p>
      </dgm:t>
    </dgm:pt>
    <dgm:pt modelId="{6EB28184-4E33-4225-89F6-E67B4704B5F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kumimoji="1" lang="zh-CN" altLang="en-US"/>
            <a:t>核心</a:t>
          </a:r>
          <a:r>
            <a:rPr kumimoji="1" lang="zh-CN" altLang="en-US"/>
            <a:t>逐渐</a:t>
          </a:r>
          <a:r>
            <a:rPr kumimoji="1" lang="zh-CN" altLang="en-US"/>
            <a:t>是自注意力机制</a:t>
          </a:r>
          <a:r>
            <a:rPr kumimoji="1" lang="zh-CN" altLang="en-US"/>
            <a:t>结构，</a:t>
          </a:r>
          <a:r>
            <a:rPr kumimoji="1" lang="zh-CN" altLang="en-US"/>
            <a:t>模型相对较大（</a:t>
          </a:r>
          <a:r>
            <a:rPr kumimoji="1" lang="zh-CN" altLang="en-US"/>
            <a:t>起步 </a:t>
          </a:r>
          <a:r>
            <a:rPr kumimoji="1" lang="en-US" altLang="zh-CN"/>
            <a:t>1</a:t>
          </a:r>
          <a:r>
            <a:rPr kumimoji="1" lang="en-US" altLang="zh-CN"/>
            <a:t>B </a:t>
          </a:r>
          <a:r>
            <a:rPr kumimoji="1" lang="zh-CN" altLang="en-US"/>
            <a:t>级别），需要大量计算资源。</a:t>
          </a:r>
          <a:r>
            <a:rPr kumimoji="1" lang="zh-CN" altLang="en-US"/>
            <a:t/>
          </a:r>
          <a:endParaRPr kumimoji="1" lang="zh-CN" altLang="en-US"/>
        </a:p>
      </dgm:t>
    </dgm:pt>
    <dgm:pt modelId="{6AE2D7C1-356E-4164-8704-7BF9EF9E85EB}" cxnId="{E0055593-C4E8-4E67-A20A-4E9C8F035628}" type="parTrans">
      <dgm:prSet/>
      <dgm:spPr/>
    </dgm:pt>
    <dgm:pt modelId="{140E0B4A-BAC0-472E-99D6-FD2166B8C418}" cxnId="{E0055593-C4E8-4E67-A20A-4E9C8F035628}" type="sibTrans">
      <dgm:prSet/>
      <dgm:spPr/>
    </dgm:pt>
    <dgm:pt modelId="{F14DAEBF-3770-4D4F-90A6-66E80A9A550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kumimoji="1" lang="zh-CN" altLang="en-US"/>
            <a:t>适合多卡部署，性能依赖</a:t>
          </a:r>
          <a:r>
            <a:rPr kumimoji="1" lang="zh-CN" altLang="en-US"/>
            <a:t>很多</a:t>
          </a:r>
          <a:r>
            <a:rPr kumimoji="1" lang="zh-CN" altLang="en-US"/>
            <a:t>因素：</a:t>
          </a:r>
          <a:r>
            <a:rPr kumimoji="1" lang="zh-CN" altLang="en-US"/>
            <a:t>显卡</a:t>
          </a:r>
          <a:r>
            <a:rPr kumimoji="1" lang="zh-CN" altLang="en-US">
              <a:solidFill>
                <a:srgbClr val="C00000"/>
              </a:solidFill>
            </a:rPr>
            <a:t>显存</a:t>
          </a:r>
          <a:r>
            <a:rPr kumimoji="1" lang="zh-CN" altLang="en-US"/>
            <a:t>容量、</a:t>
          </a:r>
          <a:r>
            <a:rPr kumimoji="1" lang="zh-CN" altLang="en-US">
              <a:solidFill>
                <a:srgbClr val="C00000"/>
              </a:solidFill>
            </a:rPr>
            <a:t>算</a:t>
          </a:r>
          <a:r>
            <a:rPr kumimoji="1" lang="zh-CN" altLang="en-US">
              <a:solidFill>
                <a:srgbClr val="C00000"/>
              </a:solidFill>
            </a:rPr>
            <a:t>力</a:t>
          </a:r>
          <a:r>
            <a:rPr kumimoji="1" lang="zh-CN" altLang="en-US"/>
            <a:t>、</a:t>
          </a:r>
          <a:r>
            <a:rPr kumimoji="1" lang="zh-CN" altLang="en-US"/>
            <a:t>卡内、</a:t>
          </a:r>
          <a:r>
            <a:rPr kumimoji="1" lang="zh-CN" altLang="en-US"/>
            <a:t>卡</a:t>
          </a:r>
          <a:r>
            <a:rPr kumimoji="1" lang="zh-CN" altLang="en-US"/>
            <a:t>间</a:t>
          </a:r>
          <a:r>
            <a:rPr kumimoji="1" lang="zh-CN" altLang="en-US"/>
            <a:t>互联</a:t>
          </a:r>
          <a:r>
            <a:rPr kumimoji="1" lang="zh-CN" altLang="en-US">
              <a:solidFill>
                <a:srgbClr val="C00000"/>
              </a:solidFill>
            </a:rPr>
            <a:t>带宽</a:t>
          </a:r>
          <a:r>
            <a:rPr kumimoji="1" lang="zh-CN" altLang="en-US"/>
            <a:t>等</a:t>
          </a:r>
          <a:r>
            <a:rPr kumimoji="1" lang="zh-CN" altLang="en-US"/>
            <a:t>等</a:t>
          </a:r>
          <a:r>
            <a:rPr kumimoji="1" lang="zh-CN" altLang="en-US"/>
            <a:t>。</a:t>
          </a:r>
          <a:r>
            <a:rPr kumimoji="1" lang="en-US" altLang="zh-CN"/>
            <a:t/>
          </a:r>
          <a:endParaRPr kumimoji="1" lang="en-US" altLang="zh-CN"/>
        </a:p>
      </dgm:t>
    </dgm:pt>
    <dgm:pt modelId="{B7E667A9-521B-4585-BFC2-A59A0E39B118}" cxnId="{3A8E2DE0-9F77-46BC-A58E-AA0A879F0D0E}" type="parTrans">
      <dgm:prSet/>
      <dgm:spPr/>
    </dgm:pt>
    <dgm:pt modelId="{7AE602D4-47E0-473E-BCAA-0E45EEBF7D1B}" cxnId="{3A8E2DE0-9F77-46BC-A58E-AA0A879F0D0E}" type="sibTrans">
      <dgm:prSet/>
      <dgm:spPr/>
    </dgm:pt>
    <dgm:pt modelId="{B312CC07-11E9-4659-85DD-0E64E5A9F4F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kumimoji="1" lang="en-US" altLang="zh-CN"/>
            <a:t>LLM </a:t>
          </a:r>
          <a:r>
            <a:rPr kumimoji="1" lang="zh-CN" altLang="en-US"/>
            <a:t>拓展</a:t>
          </a:r>
          <a:r>
            <a:rPr kumimoji="1" lang="zh-CN" altLang="en-US"/>
            <a:t>性</a:t>
          </a:r>
          <a:r>
            <a:rPr kumimoji="1" lang="zh-CN" altLang="en-US"/>
            <a:t>很</a:t>
          </a:r>
          <a:r>
            <a:rPr kumimoji="1" lang="zh-CN" altLang="en-US"/>
            <a:t>高，可统一处理多模态和大规模任务，</a:t>
          </a:r>
          <a:r>
            <a:rPr kumimoji="1" lang="zh-CN" altLang="en-US"/>
            <a:t>万物</a:t>
          </a:r>
          <a:r>
            <a:rPr kumimoji="1" lang="zh-CN" altLang="en-US"/>
            <a:t>皆可 </a:t>
          </a:r>
          <a:r>
            <a:rPr kumimoji="1" lang="en-US" altLang="zh-CN"/>
            <a:t>tokens</a:t>
          </a:r>
          <a:r>
            <a:rPr kumimoji="1" lang="zh-CN" altLang="en-US"/>
            <a:t>？</a:t>
          </a:r>
          <a:r>
            <a:rPr kumimoji="1" lang="zh-CN" altLang="en-US"/>
            <a:t/>
          </a:r>
          <a:endParaRPr kumimoji="1" lang="zh-CN" altLang="en-US"/>
        </a:p>
      </dgm:t>
    </dgm:pt>
    <dgm:pt modelId="{E635F294-6B46-486C-B516-B2F91F55EBF0}" cxnId="{1A758F31-FDB3-40AD-B9A3-635A2A5AE730}" type="parTrans">
      <dgm:prSet/>
      <dgm:spPr/>
    </dgm:pt>
    <dgm:pt modelId="{6EDC760E-8DEA-45D4-875C-74E2292943E5}" cxnId="{1A758F31-FDB3-40AD-B9A3-635A2A5AE730}" type="sibTrans">
      <dgm:prSet/>
      <dgm:spPr/>
    </dgm:pt>
    <dgm:pt modelId="{1C55EC47-AC7D-4410-90DE-878C2C3A91F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kumimoji="1" lang="zh-CN" altLang="en-US"/>
            <a:t>输入</a:t>
          </a:r>
          <a:r>
            <a:rPr kumimoji="1" lang="zh-CN" altLang="en-US"/>
            <a:t>可以</a:t>
          </a:r>
          <a:r>
            <a:rPr kumimoji="1" lang="zh-CN" altLang="en-US"/>
            <a:t>是</a:t>
          </a:r>
          <a:r>
            <a:rPr kumimoji="1" lang="zh-CN" altLang="en-US"/>
            <a:t>文本、</a:t>
          </a:r>
          <a:r>
            <a:rPr kumimoji="1" lang="zh-CN" altLang="en-US"/>
            <a:t>语音、</a:t>
          </a:r>
          <a:r>
            <a:rPr kumimoji="1" lang="zh-CN" altLang="en-US"/>
            <a:t>图像、</a:t>
          </a:r>
          <a:r>
            <a:rPr kumimoji="1" lang="zh-CN" altLang="en-US"/>
            <a:t>视频</a:t>
          </a:r>
          <a:r>
            <a:rPr kumimoji="1" lang="zh-CN" altLang="en-US"/>
            <a:t>多模态</a:t>
          </a:r>
          <a:r>
            <a:rPr kumimoji="1" lang="zh-CN" altLang="en-US"/>
            <a:t>数据</a:t>
          </a:r>
          <a:r>
            <a:rPr kumimoji="1" lang="zh-CN" altLang="en-US"/>
            <a:t>，输出是一段文本。</a:t>
          </a:r>
          <a:r>
            <a:rPr kumimoji="1" lang="en-US" altLang="zh-CN"/>
            <a:t/>
          </a:r>
          <a:endParaRPr kumimoji="1" lang="en-US" altLang="zh-CN"/>
        </a:p>
      </dgm:t>
    </dgm:pt>
    <dgm:pt modelId="{632AF7EB-7503-4157-8A72-BCB600AB3B90}" cxnId="{7974BE16-62D4-48CB-B510-57F900B40A39}" type="parTrans">
      <dgm:prSet/>
      <dgm:spPr/>
    </dgm:pt>
    <dgm:pt modelId="{BFE61DAF-30E2-45AD-9E2A-514778A5C245}" cxnId="{7974BE16-62D4-48CB-B510-57F900B40A39}" type="sibTrans">
      <dgm:prSet/>
      <dgm:spPr/>
    </dgm:pt>
    <dgm:pt modelId="{62096BE6-DBF1-4A44-8997-6AAE7E5A42F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kumimoji="1" lang="zh-CN" altLang="en-US"/>
            <a:t>非常</a:t>
          </a:r>
          <a:r>
            <a:rPr kumimoji="1" lang="zh-CN" altLang="en-US"/>
            <a:t>适合以服务形式提供接口。</a:t>
          </a:r>
          <a:r>
            <a:rPr/>
            <a:t/>
          </a:r>
          <a:endParaRPr/>
        </a:p>
      </dgm:t>
    </dgm:pt>
    <dgm:pt modelId="{64669A59-77AC-4E3B-A40B-C4340BD32ACA}" cxnId="{F8D72F85-EC28-40D1-B19F-0D961490FD28}" type="parTrans">
      <dgm:prSet/>
      <dgm:spPr/>
    </dgm:pt>
    <dgm:pt modelId="{2340C04F-01F6-4D67-BBDF-1C0A0B66109E}" cxnId="{F8D72F85-EC28-40D1-B19F-0D961490FD28}" type="sibTrans">
      <dgm:prSet/>
      <dgm:spPr/>
    </dgm:pt>
    <dgm:pt modelId="{4387D6BF-DA9C-9C41-AB70-DE0FD49853AB}" type="pres">
      <dgm:prSet presAssocID="{0A0233F9-2987-ED4F-A64B-0276C3D953BA}" presName="linear" presStyleCnt="0">
        <dgm:presLayoutVars>
          <dgm:animLvl val="lvl"/>
          <dgm:resizeHandles val="exact"/>
        </dgm:presLayoutVars>
      </dgm:prSet>
      <dgm:spPr/>
    </dgm:pt>
    <dgm:pt modelId="{A91D6E8F-D38E-8D43-A2C7-07623E85C090}" type="pres">
      <dgm:prSet presAssocID="{2EC38A44-2BF8-1945-8139-5E53F044638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40FF622-21EB-BF43-BB93-F99A45294712}" type="pres">
      <dgm:prSet presAssocID="{2EC38A44-2BF8-1945-8139-5E53F0446386}" presName="childText" presStyleLbl="revTx" presStyleIdx="0" presStyleCnt="2">
        <dgm:presLayoutVars>
          <dgm:bulletEnabled val="1"/>
        </dgm:presLayoutVars>
      </dgm:prSet>
      <dgm:spPr/>
    </dgm:pt>
    <dgm:pt modelId="{6B2B1450-D034-8247-8037-EEB3B6497D20}" type="pres">
      <dgm:prSet presAssocID="{ECDD5A6B-8E4D-1442-9E90-4F0116BDD1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25567C5-2CEE-8549-B970-93E13D085D3A}" type="pres">
      <dgm:prSet presAssocID="{ECDD5A6B-8E4D-1442-9E90-4F0116BDD17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B11776D-171C-4A2A-A402-694C9B3E7CC4}" srcId="{0A0233F9-2987-ED4F-A64B-0276C3D953BA}" destId="{2EC38A44-2BF8-1945-8139-5E53F0446386}" srcOrd="0" destOrd="0" parTransId="{6826F831-EA85-AD44-AA41-0ACBB4123748}" sibTransId="{E0AEEB2E-348E-1D43-9C8D-0EF6BDBABBE7}"/>
    <dgm:cxn modelId="{D29C46EA-03B2-4C53-B6DF-659F4FA3F5C0}" srcId="{2EC38A44-2BF8-1945-8139-5E53F0446386}" destId="{204361C2-1289-C24A-802F-A2010C38904E}" srcOrd="0" destOrd="0" parTransId="{E7C148F9-4459-7B45-B0C9-03227D6B7189}" sibTransId="{612749D9-222A-B047-AC07-7CBDA383C0A4}"/>
    <dgm:cxn modelId="{1FF0F4BC-A0BD-471F-93BF-7A7A1DC4622F}" srcId="{2EC38A44-2BF8-1945-8139-5E53F0446386}" destId="{3310DE4B-EB65-4907-9A22-23BD77FAFEB1}" srcOrd="1" destOrd="0" parTransId="{46492B5E-381A-4596-BB46-46D988F4534D}" sibTransId="{1CBDE806-8471-485F-9F3B-55C8E5F11AEE}"/>
    <dgm:cxn modelId="{8539852D-CF68-4608-9570-BFE9E69673E8}" srcId="{2EC38A44-2BF8-1945-8139-5E53F0446386}" destId="{5D5455E4-595D-4D53-A171-B0A48D8EFADB}" srcOrd="2" destOrd="0" parTransId="{834FB8EE-0BF0-4202-88A0-C60A9405FBA5}" sibTransId="{5AA87FB4-16AC-4D1F-8133-232AF6EA1993}"/>
    <dgm:cxn modelId="{7DC5CF19-3FEA-4497-829B-2DA302FA5012}" srcId="{2EC38A44-2BF8-1945-8139-5E53F0446386}" destId="{6AD9737E-EC6F-4F25-8152-AD8629C1393B}" srcOrd="3" destOrd="0" parTransId="{596DEC43-EE70-4D67-AFA6-C140EAEEEA0C}" sibTransId="{76130674-F6E3-4D3A-A77B-FDD5262A4772}"/>
    <dgm:cxn modelId="{170B8863-C96A-4617-A6E3-62D9F676B279}" srcId="{2EC38A44-2BF8-1945-8139-5E53F0446386}" destId="{E1432BEE-8389-4197-A410-977E5F0AEF55}" srcOrd="4" destOrd="0" parTransId="{3526DF4F-6200-4CB8-9F55-C9556EBB12D1}" sibTransId="{8160E0A2-DBC8-4150-A398-FCDA9568D41C}"/>
    <dgm:cxn modelId="{F0A8C043-3BFF-46FA-AB65-19B88AD0E524}" srcId="{2EC38A44-2BF8-1945-8139-5E53F0446386}" destId="{AD007E35-8730-4B3A-B232-5B2B78F84909}" srcOrd="5" destOrd="0" parTransId="{73072EE7-C82E-485E-9A42-FD95446F811C}" sibTransId="{91EF6A11-3AD8-427D-82A9-CA98E84C5588}"/>
    <dgm:cxn modelId="{81C07E9C-2832-47FC-84B6-38031FAFAD01}" srcId="{0A0233F9-2987-ED4F-A64B-0276C3D953BA}" destId="{ECDD5A6B-8E4D-1442-9E90-4F0116BDD17E}" srcOrd="1" destOrd="0" parTransId="{FA67BEDD-5EFD-0941-B549-34380CFB1F94}" sibTransId="{CBF6BDBF-3604-284F-BEAB-A72777CAC115}"/>
    <dgm:cxn modelId="{D3D68DCC-9C81-4D95-8854-A3472BEBBB7F}" srcId="{ECDD5A6B-8E4D-1442-9E90-4F0116BDD17E}" destId="{C9B0D5C5-5828-284C-9B79-071720ABFA7D}" srcOrd="0" destOrd="1" parTransId="{EC316FA3-32FC-3343-B6E3-842DBE616F07}" sibTransId="{CA1BB46D-A060-9B4F-8183-AC880332A577}"/>
    <dgm:cxn modelId="{E0055593-C4E8-4E67-A20A-4E9C8F035628}" srcId="{ECDD5A6B-8E4D-1442-9E90-4F0116BDD17E}" destId="{6EB28184-4E33-4225-89F6-E67B4704B5FE}" srcOrd="1" destOrd="1" parTransId="{6AE2D7C1-356E-4164-8704-7BF9EF9E85EB}" sibTransId="{140E0B4A-BAC0-472E-99D6-FD2166B8C418}"/>
    <dgm:cxn modelId="{3A8E2DE0-9F77-46BC-A58E-AA0A879F0D0E}" srcId="{ECDD5A6B-8E4D-1442-9E90-4F0116BDD17E}" destId="{F14DAEBF-3770-4D4F-90A6-66E80A9A5509}" srcOrd="2" destOrd="1" parTransId="{B7E667A9-521B-4585-BFC2-A59A0E39B118}" sibTransId="{7AE602D4-47E0-473E-BCAA-0E45EEBF7D1B}"/>
    <dgm:cxn modelId="{1A758F31-FDB3-40AD-B9A3-635A2A5AE730}" srcId="{ECDD5A6B-8E4D-1442-9E90-4F0116BDD17E}" destId="{B312CC07-11E9-4659-85DD-0E64E5A9F4FF}" srcOrd="3" destOrd="1" parTransId="{E635F294-6B46-486C-B516-B2F91F55EBF0}" sibTransId="{6EDC760E-8DEA-45D4-875C-74E2292943E5}"/>
    <dgm:cxn modelId="{7974BE16-62D4-48CB-B510-57F900B40A39}" srcId="{ECDD5A6B-8E4D-1442-9E90-4F0116BDD17E}" destId="{1C55EC47-AC7D-4410-90DE-878C2C3A91FC}" srcOrd="4" destOrd="1" parTransId="{632AF7EB-7503-4157-8A72-BCB600AB3B90}" sibTransId="{BFE61DAF-30E2-45AD-9E2A-514778A5C245}"/>
    <dgm:cxn modelId="{F8D72F85-EC28-40D1-B19F-0D961490FD28}" srcId="{ECDD5A6B-8E4D-1442-9E90-4F0116BDD17E}" destId="{62096BE6-DBF1-4A44-8997-6AAE7E5A42F1}" srcOrd="5" destOrd="1" parTransId="{64669A59-77AC-4E3B-A40B-C4340BD32ACA}" sibTransId="{2340C04F-01F6-4D67-BBDF-1C0A0B66109E}"/>
    <dgm:cxn modelId="{776E7861-CF99-44DA-8C8B-9DD9B28E8105}" type="presOf" srcId="{0A0233F9-2987-ED4F-A64B-0276C3D953BA}" destId="{4387D6BF-DA9C-9C41-AB70-DE0FD49853AB}" srcOrd="0" destOrd="0" presId="urn:microsoft.com/office/officeart/2005/8/layout/vList2"/>
    <dgm:cxn modelId="{96000306-20CE-47E8-BFC3-E942946B726D}" type="presParOf" srcId="{4387D6BF-DA9C-9C41-AB70-DE0FD49853AB}" destId="{A91D6E8F-D38E-8D43-A2C7-07623E85C090}" srcOrd="0" destOrd="0" presId="urn:microsoft.com/office/officeart/2005/8/layout/vList2"/>
    <dgm:cxn modelId="{167C3E47-6597-400B-9E2A-C058DA143FEF}" type="presOf" srcId="{2EC38A44-2BF8-1945-8139-5E53F0446386}" destId="{A91D6E8F-D38E-8D43-A2C7-07623E85C090}" srcOrd="0" destOrd="0" presId="urn:microsoft.com/office/officeart/2005/8/layout/vList2"/>
    <dgm:cxn modelId="{EFC7E016-1A5C-4ED3-8D25-937161525636}" type="presParOf" srcId="{4387D6BF-DA9C-9C41-AB70-DE0FD49853AB}" destId="{240FF622-21EB-BF43-BB93-F99A45294712}" srcOrd="1" destOrd="0" presId="urn:microsoft.com/office/officeart/2005/8/layout/vList2"/>
    <dgm:cxn modelId="{37C799B5-682F-49DC-8A88-EB3FC01D2E32}" type="presOf" srcId="{204361C2-1289-C24A-802F-A2010C38904E}" destId="{240FF622-21EB-BF43-BB93-F99A45294712}" srcOrd="0" destOrd="0" presId="urn:microsoft.com/office/officeart/2005/8/layout/vList2"/>
    <dgm:cxn modelId="{230EFFE4-7CB1-4975-907A-1C3094507DD1}" type="presOf" srcId="{3310DE4B-EB65-4907-9A22-23BD77FAFEB1}" destId="{240FF622-21EB-BF43-BB93-F99A45294712}" srcOrd="0" destOrd="1" presId="urn:microsoft.com/office/officeart/2005/8/layout/vList2"/>
    <dgm:cxn modelId="{658F85C5-F3BF-4AC3-BFC6-5BD3AC2C0B76}" type="presOf" srcId="{5D5455E4-595D-4D53-A171-B0A48D8EFADB}" destId="{240FF622-21EB-BF43-BB93-F99A45294712}" srcOrd="0" destOrd="2" presId="urn:microsoft.com/office/officeart/2005/8/layout/vList2"/>
    <dgm:cxn modelId="{1B1BEF08-0FD4-42C0-9E51-3E64AD6A09C3}" type="presOf" srcId="{6AD9737E-EC6F-4F25-8152-AD8629C1393B}" destId="{240FF622-21EB-BF43-BB93-F99A45294712}" srcOrd="0" destOrd="3" presId="urn:microsoft.com/office/officeart/2005/8/layout/vList2"/>
    <dgm:cxn modelId="{1C9B08CC-675C-495B-A0AE-6AB82B28CDEE}" type="presOf" srcId="{E1432BEE-8389-4197-A410-977E5F0AEF55}" destId="{240FF622-21EB-BF43-BB93-F99A45294712}" srcOrd="0" destOrd="4" presId="urn:microsoft.com/office/officeart/2005/8/layout/vList2"/>
    <dgm:cxn modelId="{8A31D73C-ABFF-4BAA-98A9-77A98F4D6842}" type="presOf" srcId="{AD007E35-8730-4B3A-B232-5B2B78F84909}" destId="{240FF622-21EB-BF43-BB93-F99A45294712}" srcOrd="0" destOrd="5" presId="urn:microsoft.com/office/officeart/2005/8/layout/vList2"/>
    <dgm:cxn modelId="{CEB35B78-EF16-4CB4-A76B-1EE2B36B639B}" type="presParOf" srcId="{4387D6BF-DA9C-9C41-AB70-DE0FD49853AB}" destId="{6B2B1450-D034-8247-8037-EEB3B6497D20}" srcOrd="2" destOrd="0" presId="urn:microsoft.com/office/officeart/2005/8/layout/vList2"/>
    <dgm:cxn modelId="{EE054657-C670-46FF-B578-AB3E5C6AC95C}" type="presOf" srcId="{ECDD5A6B-8E4D-1442-9E90-4F0116BDD17E}" destId="{6B2B1450-D034-8247-8037-EEB3B6497D20}" srcOrd="0" destOrd="0" presId="urn:microsoft.com/office/officeart/2005/8/layout/vList2"/>
    <dgm:cxn modelId="{9CC2953E-849B-4678-B2BF-AFC2D8F2D376}" type="presParOf" srcId="{4387D6BF-DA9C-9C41-AB70-DE0FD49853AB}" destId="{325567C5-2CEE-8549-B970-93E13D085D3A}" srcOrd="3" destOrd="0" presId="urn:microsoft.com/office/officeart/2005/8/layout/vList2"/>
    <dgm:cxn modelId="{285F4747-A8A7-41BB-A05C-A7DF2993EC5A}" type="presOf" srcId="{C9B0D5C5-5828-284C-9B79-071720ABFA7D}" destId="{325567C5-2CEE-8549-B970-93E13D085D3A}" srcOrd="0" destOrd="0" presId="urn:microsoft.com/office/officeart/2005/8/layout/vList2"/>
    <dgm:cxn modelId="{E46BA01D-431C-4FE9-920A-038AE02455C5}" type="presOf" srcId="{6EB28184-4E33-4225-89F6-E67B4704B5FE}" destId="{325567C5-2CEE-8549-B970-93E13D085D3A}" srcOrd="0" destOrd="1" presId="urn:microsoft.com/office/officeart/2005/8/layout/vList2"/>
    <dgm:cxn modelId="{FC532165-738F-4BE0-BC96-8CE4EB3D101F}" type="presOf" srcId="{F14DAEBF-3770-4D4F-90A6-66E80A9A5509}" destId="{325567C5-2CEE-8549-B970-93E13D085D3A}" srcOrd="0" destOrd="2" presId="urn:microsoft.com/office/officeart/2005/8/layout/vList2"/>
    <dgm:cxn modelId="{B76C977C-4E0F-4731-B2EF-C07BF280252C}" type="presOf" srcId="{B312CC07-11E9-4659-85DD-0E64E5A9F4FF}" destId="{325567C5-2CEE-8549-B970-93E13D085D3A}" srcOrd="0" destOrd="3" presId="urn:microsoft.com/office/officeart/2005/8/layout/vList2"/>
    <dgm:cxn modelId="{987D9876-B1BC-47DB-AB9F-24FD70E8EB14}" type="presOf" srcId="{1C55EC47-AC7D-4410-90DE-878C2C3A91FC}" destId="{325567C5-2CEE-8549-B970-93E13D085D3A}" srcOrd="0" destOrd="4" presId="urn:microsoft.com/office/officeart/2005/8/layout/vList2"/>
    <dgm:cxn modelId="{830C4C61-2C92-4F95-9D1E-239705840BD0}" type="presOf" srcId="{62096BE6-DBF1-4A44-8997-6AAE7E5A42F1}" destId="{325567C5-2CEE-8549-B970-93E13D085D3A}" srcOrd="0" destOrd="5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Q K V 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的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计算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和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作用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/>
          </a:r>
          <a:endParaRPr lang="zh-CN" altLang="en-US">
            <a:solidFill>
              <a:schemeClr val="bg1"/>
            </a:solidFill>
            <a:latin typeface="微软雅黑" charset="-122"/>
            <a:ea typeface="微软雅黑" charset="-122"/>
            <a:sym typeface="+mn-ea"/>
          </a:endParaRPr>
        </a:p>
      </dgm:t>
    </dgm:pt>
    <dgm:pt modelId="{D4598D95-1F07-4645-99CC-36798439E043}" cxnId="{1B1D1AC8-50E3-4919-B818-1D567722B667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1B1D1AC8-50E3-4919-B818-1D567722B667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solidFill>
                <a:srgbClr val="C00000"/>
              </a:solidFill>
              <a:latin typeface="微软雅黑" charset="-122"/>
              <a:ea typeface="微软雅黑" charset="-122"/>
            </a:rPr>
            <a:t>Q K V </a:t>
          </a:r>
          <a:r>
            <a:rPr lang="zh-CN" altLang="en-US">
              <a:solidFill>
                <a:srgbClr val="C00000"/>
              </a:solidFill>
              <a:latin typeface="微软雅黑" charset="-122"/>
              <a:ea typeface="微软雅黑" charset="-122"/>
            </a:rPr>
            <a:t>的</a:t>
          </a:r>
          <a:r>
            <a:rPr lang="zh-CN" altLang="en-US">
              <a:solidFill>
                <a:srgbClr val="C00000"/>
              </a:solidFill>
              <a:latin typeface="微软雅黑" charset="-122"/>
              <a:ea typeface="微软雅黑" charset="-122"/>
            </a:rPr>
            <a:t>由来</a:t>
          </a:r>
          <a:r>
            <a:rPr lang="en-US" altLang="zh-CN">
              <a:latin typeface="微软雅黑" charset="-122"/>
              <a:ea typeface="微软雅黑" charset="-122"/>
            </a:rPr>
            <a:t>:</a:t>
          </a:r>
          <a:r>
            <a:rPr lang="en-US" altLang="zh-CN">
              <a:latin typeface="微软雅黑" charset="-122"/>
              <a:ea typeface="微软雅黑" charset="-122"/>
            </a:rPr>
            <a:t> 在 Self-Attention 中，Q、K、V 是在同一个输入（比如序列中的一个单词）上计算得到的三个向量。</a:t>
          </a:r>
          <a:endParaRPr lang="en-US" altLang="zh-CN">
            <a:latin typeface="微软雅黑" charset="-122"/>
            <a:ea typeface="微软雅黑" charset="-122"/>
          </a:endParaRPr>
        </a:p>
      </dgm:t>
    </dgm:pt>
    <dgm:pt modelId="{9AB954C3-047B-9E41-8370-EF46CDE24D5C}" cxnId="{B73EB354-69B0-4756-BE0F-ECF68DFEBF56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B73EB354-69B0-4756-BE0F-ECF68DFEBF56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FF2CC207-D937-4E47-8DE8-552F481E29F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latin typeface="微软雅黑" charset="-122"/>
              <a:ea typeface="微软雅黑" charset="-122"/>
            </a:rPr>
            <a:t>Query 负责与 Key 进行点积计算，量化当前位置与其他位置的相似程度</a:t>
          </a:r>
          <a:r>
            <a:rPr lang="zh-CN" altLang="en-US">
              <a:latin typeface="微软雅黑" charset="-122"/>
              <a:ea typeface="微软雅黑" charset="-122"/>
            </a:rPr>
            <a:t>。</a:t>
          </a:r>
          <a:r>
            <a:rPr lang="zh-CN" altLang="en-US">
              <a:latin typeface="微软雅黑" charset="-122"/>
              <a:ea typeface="微软雅黑" charset="-122"/>
            </a:rPr>
            <a:t/>
          </a:r>
          <a:endParaRPr lang="zh-CN" altLang="en-US">
            <a:latin typeface="微软雅黑" charset="-122"/>
            <a:ea typeface="微软雅黑" charset="-122"/>
          </a:endParaRPr>
        </a:p>
      </dgm:t>
    </dgm:pt>
    <dgm:pt modelId="{978BEDB4-D0B1-4EB6-97E6-DA08CA5312BD}" cxnId="{43B90553-6A42-4F85-A14F-BEEC49E9EA0E}" type="parTrans">
      <dgm:prSet/>
      <dgm:spPr/>
    </dgm:pt>
    <dgm:pt modelId="{4CD94366-86D1-4F55-BB80-D720BAEDF7DF}" cxnId="{43B90553-6A42-4F85-A14F-BEEC49E9EA0E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1B1D1AC8-50E3-4919-B818-1D567722B667}" srcId="{DB3C3DD1-20BA-4241-A7D5-8919CF4233E7}" destId="{A1B6E6AA-D3EB-6B42-A9A7-A95CD1E9A84C}" srcOrd="0" destOrd="0" parTransId="{D4598D95-1F07-4645-99CC-36798439E043}" sibTransId="{33A9EC8A-C022-7148-AF98-51DCA056264F}"/>
    <dgm:cxn modelId="{B73EB354-69B0-4756-BE0F-ECF68DFEBF56}" srcId="{A1B6E6AA-D3EB-6B42-A9A7-A95CD1E9A84C}" destId="{43E06B43-518E-2B4E-ABA9-8B134707DBFD}" srcOrd="0" destOrd="0" parTransId="{9AB954C3-047B-9E41-8370-EF46CDE24D5C}" sibTransId="{35FE68B4-44EC-9742-9738-AA72FD93CF2C}"/>
    <dgm:cxn modelId="{43B90553-6A42-4F85-A14F-BEEC49E9EA0E}" srcId="{A1B6E6AA-D3EB-6B42-A9A7-A95CD1E9A84C}" destId="{FF2CC207-D937-4E47-8DE8-552F481E29F9}" srcOrd="1" destOrd="0" parTransId="{978BEDB4-D0B1-4EB6-97E6-DA08CA5312BD}" sibTransId="{4CD94366-86D1-4F55-BB80-D720BAEDF7DF}"/>
    <dgm:cxn modelId="{2C527A81-E74A-4EE6-8C47-2F820D627CC5}" type="presOf" srcId="{DB3C3DD1-20BA-4241-A7D5-8919CF4233E7}" destId="{B7157941-CA5E-3943-91B1-9876A90F74E7}" srcOrd="0" destOrd="0" presId="urn:microsoft.com/office/officeart/2005/8/layout/hList1"/>
    <dgm:cxn modelId="{688D3922-FE51-4F4E-9835-068FDE7F41FB}" type="presParOf" srcId="{B7157941-CA5E-3943-91B1-9876A90F74E7}" destId="{896383AD-62E5-AE44-ABF5-CF472DCA4C5D}" srcOrd="0" destOrd="0" presId="urn:microsoft.com/office/officeart/2005/8/layout/hList1"/>
    <dgm:cxn modelId="{D79283A7-37A8-465B-9C7B-E0D26EDA6E89}" type="presParOf" srcId="{896383AD-62E5-AE44-ABF5-CF472DCA4C5D}" destId="{F58AAEB5-776C-834B-AB29-EF7F4175D177}" srcOrd="0" destOrd="0" presId="urn:microsoft.com/office/officeart/2005/8/layout/hList1"/>
    <dgm:cxn modelId="{1AB73388-8758-4378-A34C-62546188186D}" type="presOf" srcId="{A1B6E6AA-D3EB-6B42-A9A7-A95CD1E9A84C}" destId="{F58AAEB5-776C-834B-AB29-EF7F4175D177}" srcOrd="0" destOrd="0" presId="urn:microsoft.com/office/officeart/2005/8/layout/hList1"/>
    <dgm:cxn modelId="{63C64E7F-C452-42AC-BC13-5D1A6215FBCF}" type="presParOf" srcId="{896383AD-62E5-AE44-ABF5-CF472DCA4C5D}" destId="{738CFCA1-D33F-774B-BFA8-96F75B1335EC}" srcOrd="1" destOrd="0" presId="urn:microsoft.com/office/officeart/2005/8/layout/hList1"/>
    <dgm:cxn modelId="{8B5C7560-42D2-4155-A5C2-B3C1A3B138B8}" type="presOf" srcId="{43E06B43-518E-2B4E-ABA9-8B134707DBFD}" destId="{738CFCA1-D33F-774B-BFA8-96F75B1335EC}" srcOrd="0" destOrd="0" presId="urn:microsoft.com/office/officeart/2005/8/layout/hList1"/>
    <dgm:cxn modelId="{332A09B1-ADC7-4013-B458-3E4839C2ADA3}" type="presOf" srcId="{FF2CC207-D937-4E47-8DE8-552F481E29F9}" destId="{738CFCA1-D33F-774B-BFA8-96F75B1335EC}" srcOrd="0" destOrd="1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C</a:t>
          </a:r>
          <a:r>
            <a:rPr 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asual 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原理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和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作用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/>
          </a:r>
          <a:endParaRPr lang="zh-CN" altLang="en-US">
            <a:solidFill>
              <a:schemeClr val="bg1"/>
            </a:solidFill>
            <a:latin typeface="微软雅黑" charset="-122"/>
            <a:ea typeface="微软雅黑" charset="-122"/>
            <a:sym typeface="+mn-ea"/>
          </a:endParaRPr>
        </a:p>
      </dgm:t>
    </dgm:pt>
    <dgm:pt modelId="{D4598D95-1F07-4645-99CC-36798439E043}" cxnId="{4DC62F4E-352D-4E2D-A9D0-37E02E43815F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4DC62F4E-352D-4E2D-A9D0-37E02E43815F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latin typeface="微软雅黑" charset="-122"/>
              <a:ea typeface="微软雅黑" charset="-122"/>
            </a:rPr>
            <a:t>两个 token 向量的注意力分数（点积值）较高，则认为它们之间相似度较高；但如果它们的点积值为负无穷大，则表示它们是“无限不相似”的，即互不相关</a:t>
          </a:r>
          <a:r>
            <a:rPr lang="zh-CN" altLang="en-US">
              <a:latin typeface="微软雅黑" charset="-122"/>
              <a:ea typeface="微软雅黑" charset="-122"/>
            </a:rPr>
            <a:t>。</a:t>
          </a:r>
          <a:r>
            <a:rPr lang="en-US" altLang="zh-CN">
              <a:latin typeface="微软雅黑" charset="-122"/>
              <a:ea typeface="微软雅黑" charset="-122"/>
            </a:rPr>
            <a:t/>
          </a:r>
          <a:endParaRPr lang="en-US" altLang="zh-CN">
            <a:latin typeface="微软雅黑" charset="-122"/>
            <a:ea typeface="微软雅黑" charset="-122"/>
          </a:endParaRPr>
        </a:p>
      </dgm:t>
    </dgm:pt>
    <dgm:pt modelId="{9AB954C3-047B-9E41-8370-EF46CDE24D5C}" cxnId="{2F1B3F9B-6E9B-4699-96E3-893034D1B8A2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2F1B3F9B-6E9B-4699-96E3-893034D1B8A2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0030BC99-E503-444C-8A4A-A82A431701D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solidFill>
                <a:srgbClr val="FF0000"/>
              </a:solidFill>
              <a:latin typeface="微软雅黑" charset="-122"/>
              <a:ea typeface="微软雅黑" charset="-122"/>
            </a:rPr>
            <a:t>C</a:t>
          </a:r>
          <a:r>
            <a:rPr lang="en-US" altLang="zh-CN">
              <a:solidFill>
                <a:srgbClr val="FF0000"/>
              </a:solidFill>
              <a:latin typeface="微软雅黑" charset="-122"/>
              <a:ea typeface="微软雅黑" charset="-122"/>
            </a:rPr>
            <a:t>asual Mask</a:t>
          </a:r>
          <a:r>
            <a:rPr lang="zh-CN" altLang="en-US">
              <a:latin typeface="微软雅黑" charset="-122"/>
              <a:ea typeface="微软雅黑" charset="-122"/>
            </a:rPr>
            <a:t>：</a:t>
          </a:r>
          <a:r>
            <a:rPr lang="zh-CN" altLang="en-US">
              <a:latin typeface="微软雅黑" charset="-122"/>
              <a:ea typeface="微软雅黑" charset="-122"/>
            </a:rPr>
            <a:t>尺寸</a:t>
          </a:r>
          <a:r>
            <a:rPr lang="zh-CN" altLang="en-US">
              <a:latin typeface="微软雅黑" charset="-122"/>
              <a:ea typeface="微软雅黑" charset="-122"/>
            </a:rPr>
            <a:t>为 </a:t>
          </a:r>
          <a:r>
            <a:rPr lang="en-US" altLang="zh-CN">
              <a:latin typeface="微软雅黑" charset="-122"/>
              <a:ea typeface="微软雅黑" charset="-122"/>
            </a:rPr>
            <a:t>[seq_lem, seq_len] </a:t>
          </a:r>
          <a:r>
            <a:rPr lang="zh-CN" altLang="en-US">
              <a:latin typeface="微软雅黑" charset="-122"/>
              <a:ea typeface="微软雅黑" charset="-122"/>
            </a:rPr>
            <a:t>的</a:t>
          </a:r>
          <a:r>
            <a:rPr lang="zh-CN" altLang="en-US">
              <a:latin typeface="微软雅黑" charset="-122"/>
              <a:ea typeface="微软雅黑" charset="-122"/>
            </a:rPr>
            <a:t>矩阵</a:t>
          </a:r>
          <a:r>
            <a:rPr lang="zh-CN" altLang="en-US">
              <a:latin typeface="微软雅黑" charset="-122"/>
              <a:ea typeface="微软雅黑" charset="-122"/>
            </a:rPr>
            <a:t>。本质是为了构建下三角（上三角）的注意力分数矩阵，从而实现因果模型只关注当前 token 与之前 token 的注意力关系，而不理会它与后续 token 的关系，即只”看”当前及前面的 tokens。</a:t>
          </a:r>
          <a:r>
            <a:rPr lang="zh-CN" altLang="en-US">
              <a:latin typeface="微软雅黑" charset="-122"/>
              <a:ea typeface="微软雅黑" charset="-122"/>
            </a:rPr>
            <a:t/>
          </a:r>
          <a:endParaRPr lang="zh-CN" altLang="en-US">
            <a:latin typeface="微软雅黑" charset="-122"/>
            <a:ea typeface="微软雅黑" charset="-122"/>
          </a:endParaRPr>
        </a:p>
      </dgm:t>
    </dgm:pt>
    <dgm:pt modelId="{9225343A-CA35-4EFC-8415-4BE77028DA47}" cxnId="{88591955-86E1-43C1-916F-C036BB8DF694}" type="parTrans">
      <dgm:prSet/>
      <dgm:spPr/>
    </dgm:pt>
    <dgm:pt modelId="{20BD7859-3579-4992-9ECF-2CC1DDBD9AF6}" cxnId="{88591955-86E1-43C1-916F-C036BB8DF694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DC62F4E-352D-4E2D-A9D0-37E02E43815F}" srcId="{DB3C3DD1-20BA-4241-A7D5-8919CF4233E7}" destId="{A1B6E6AA-D3EB-6B42-A9A7-A95CD1E9A84C}" srcOrd="0" destOrd="0" parTransId="{D4598D95-1F07-4645-99CC-36798439E043}" sibTransId="{33A9EC8A-C022-7148-AF98-51DCA056264F}"/>
    <dgm:cxn modelId="{2F1B3F9B-6E9B-4699-96E3-893034D1B8A2}" srcId="{A1B6E6AA-D3EB-6B42-A9A7-A95CD1E9A84C}" destId="{43E06B43-518E-2B4E-ABA9-8B134707DBFD}" srcOrd="0" destOrd="0" parTransId="{9AB954C3-047B-9E41-8370-EF46CDE24D5C}" sibTransId="{35FE68B4-44EC-9742-9738-AA72FD93CF2C}"/>
    <dgm:cxn modelId="{88591955-86E1-43C1-916F-C036BB8DF694}" srcId="{A1B6E6AA-D3EB-6B42-A9A7-A95CD1E9A84C}" destId="{0030BC99-E503-444C-8A4A-A82A431701D8}" srcOrd="1" destOrd="0" parTransId="{9225343A-CA35-4EFC-8415-4BE77028DA47}" sibTransId="{20BD7859-3579-4992-9ECF-2CC1DDBD9AF6}"/>
    <dgm:cxn modelId="{8C446D08-9EF6-4F76-B6AF-6B360E38B6ED}" type="presOf" srcId="{DB3C3DD1-20BA-4241-A7D5-8919CF4233E7}" destId="{B7157941-CA5E-3943-91B1-9876A90F74E7}" srcOrd="0" destOrd="0" presId="urn:microsoft.com/office/officeart/2005/8/layout/hList1"/>
    <dgm:cxn modelId="{419827A2-1590-4CC1-89C3-BC91B46BF1DF}" type="presParOf" srcId="{B7157941-CA5E-3943-91B1-9876A90F74E7}" destId="{896383AD-62E5-AE44-ABF5-CF472DCA4C5D}" srcOrd="0" destOrd="0" presId="urn:microsoft.com/office/officeart/2005/8/layout/hList1"/>
    <dgm:cxn modelId="{3187621A-9DF2-46D8-94CC-2D94F619AB6A}" type="presParOf" srcId="{896383AD-62E5-AE44-ABF5-CF472DCA4C5D}" destId="{F58AAEB5-776C-834B-AB29-EF7F4175D177}" srcOrd="0" destOrd="0" presId="urn:microsoft.com/office/officeart/2005/8/layout/hList1"/>
    <dgm:cxn modelId="{0D58E028-895F-46D2-BFC6-DCD3AB7C8ADF}" type="presOf" srcId="{A1B6E6AA-D3EB-6B42-A9A7-A95CD1E9A84C}" destId="{F58AAEB5-776C-834B-AB29-EF7F4175D177}" srcOrd="0" destOrd="0" presId="urn:microsoft.com/office/officeart/2005/8/layout/hList1"/>
    <dgm:cxn modelId="{C4DE54C5-2870-48A3-8BDB-854A8DEF1ED4}" type="presParOf" srcId="{896383AD-62E5-AE44-ABF5-CF472DCA4C5D}" destId="{738CFCA1-D33F-774B-BFA8-96F75B1335EC}" srcOrd="1" destOrd="0" presId="urn:microsoft.com/office/officeart/2005/8/layout/hList1"/>
    <dgm:cxn modelId="{ABE8BE5F-C879-4226-9A1B-21F31F8071A4}" type="presOf" srcId="{43E06B43-518E-2B4E-ABA9-8B134707DBFD}" destId="{738CFCA1-D33F-774B-BFA8-96F75B1335EC}" srcOrd="0" destOrd="0" presId="urn:microsoft.com/office/officeart/2005/8/layout/hList1"/>
    <dgm:cxn modelId="{911886AF-8354-45EA-A9FB-55DBE1B67AEF}" type="presOf" srcId="{0030BC99-E503-444C-8A4A-A82A431701D8}" destId="{738CFCA1-D33F-774B-BFA8-96F75B1335EC}" srcOrd="0" destOrd="1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accent6_3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类 </a:t>
          </a:r>
          <a:r>
            <a:rPr lang="en-US" altLang="zh-CN"/>
            <a:t>gpt </a:t>
          </a:r>
          <a:r>
            <a:rPr lang="zh-CN" altLang="en-US"/>
            <a:t>的 </a:t>
          </a:r>
          <a:r>
            <a:rPr/>
            <a:t>Decoder-only 架构</a:t>
          </a:r>
          <a:r>
            <a:rPr lang="en-US" altLang="zh-CN"/>
            <a:t/>
          </a:r>
          <a:endParaRPr lang="en-US" altLang="zh-CN"/>
        </a:p>
      </dgm:t>
    </dgm:pt>
    <dgm:pt modelId="{D4598D95-1F07-4645-99CC-36798439E043}" cxnId="{60F4B364-E854-4C9C-B0CD-140DAC19A4B2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60F4B364-E854-4C9C-B0CD-140DAC19A4B2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solidFill>
                <a:srgbClr val="FF0000"/>
              </a:solidFill>
              <a:latin typeface="微软雅黑" charset="-122"/>
              <a:ea typeface="微软雅黑" charset="-122"/>
            </a:rPr>
            <a:t>RMSNorm </a:t>
          </a:r>
          <a:r>
            <a:rPr lang="en-US" altLang="zh-CN">
              <a:latin typeface="微软雅黑" charset="-122"/>
              <a:ea typeface="微软雅黑" charset="-122"/>
            </a:rPr>
            <a:t>[GPT3]</a:t>
          </a:r>
          <a:r>
            <a:rPr lang="en-US" altLang="zh-CN">
              <a:latin typeface="微软雅黑" charset="-122"/>
              <a:ea typeface="微软雅黑" charset="-122"/>
            </a:rPr>
            <a:t>:</a:t>
          </a:r>
          <a:r>
            <a:rPr lang="en-US" altLang="zh-CN">
              <a:latin typeface="微软雅黑" charset="-122"/>
              <a:ea typeface="微软雅黑" charset="-122"/>
            </a:rPr>
            <a:t> </a:t>
          </a:r>
          <a:r>
            <a:rPr lang="zh-CN" altLang="en-US">
              <a:latin typeface="微软雅黑" charset="-122"/>
              <a:ea typeface="微软雅黑" charset="-122"/>
            </a:rPr>
            <a:t>归一化</a:t>
          </a:r>
          <a:r>
            <a:rPr lang="zh-CN" altLang="en-US">
              <a:latin typeface="微软雅黑" charset="-122"/>
              <a:ea typeface="微软雅黑" charset="-122"/>
            </a:rPr>
            <a:t>层</a:t>
          </a:r>
          <a:r>
            <a:rPr lang="zh-CN" altLang="en-US">
              <a:latin typeface="微软雅黑" charset="-122"/>
              <a:ea typeface="微软雅黑" charset="-122"/>
            </a:rPr>
            <a:t>是</a:t>
          </a:r>
          <a:r>
            <a:rPr lang="zh-CN" altLang="en-US">
              <a:latin typeface="微软雅黑" charset="-122"/>
              <a:ea typeface="微软雅黑" charset="-122"/>
            </a:rPr>
            <a:t>为了提高训练稳定性，LLaMA 对每个 transformer 子层的输入进行归一化，使用 RMSNorm 的好处是不用计算样本的均值，速度提升了</a:t>
          </a:r>
          <a:r>
            <a:rPr lang="zh-CN" altLang="en-US">
              <a:latin typeface="微软雅黑" charset="-122"/>
              <a:ea typeface="微软雅黑" charset="-122"/>
            </a:rPr>
            <a:t>40%</a:t>
          </a:r>
          <a:r>
            <a:rPr lang="zh-CN" altLang="en-US">
              <a:latin typeface="微软雅黑" charset="-122"/>
              <a:ea typeface="微软雅黑" charset="-122"/>
            </a:rPr>
            <a:t>。</a:t>
          </a:r>
          <a:r>
            <a:rPr lang="zh-CN" altLang="en-US">
              <a:latin typeface="微软雅黑" charset="-122"/>
              <a:ea typeface="微软雅黑" charset="-122"/>
            </a:rPr>
            <a:t/>
          </a:r>
          <a:endParaRPr lang="zh-CN" altLang="en-US">
            <a:latin typeface="微软雅黑" charset="-122"/>
            <a:ea typeface="微软雅黑" charset="-122"/>
          </a:endParaRPr>
        </a:p>
      </dgm:t>
    </dgm:pt>
    <dgm:pt modelId="{9AB954C3-047B-9E41-8370-EF46CDE24D5C}" cxnId="{8F09546E-89A2-49F1-8A69-BB3AD73A9860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8F09546E-89A2-49F1-8A69-BB3AD73A9860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0D92E4BE-C184-440A-AF15-5B46DC6E72B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FFN_S</a:t>
          </a:r>
          <a:r>
            <a:rPr lang="en-US" altLang="zh-CN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i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LU</a:t>
          </a:r>
          <a:r>
            <a:rPr lang="zh-CN" altLang="en-US">
              <a:latin typeface="微软雅黑" charset="-122"/>
              <a:ea typeface="微软雅黑" charset="-122"/>
            </a:rPr>
            <a:t> [PaLM]</a:t>
          </a:r>
          <a:r>
            <a:rPr lang="en-US" altLang="zh-CN">
              <a:latin typeface="微软雅黑" charset="-122"/>
              <a:ea typeface="微软雅黑" charset="-122"/>
            </a:rPr>
            <a:t>: </a:t>
          </a:r>
          <a:r>
            <a:rPr lang="en-US" altLang="zh-CN">
              <a:latin typeface="微软雅黑" charset="-122"/>
              <a:ea typeface="微软雅黑" charset="-122"/>
            </a:rPr>
            <a:t>结构上使用门控线性单元，且为了保持 FFN 层参数量不变，将隐藏单元的数量调整为 2/3 * </a:t>
          </a:r>
          <a:r>
            <a:rPr lang="zh-CN" altLang="en-US">
              <a:latin typeface="微软雅黑" charset="-122"/>
              <a:ea typeface="微软雅黑" charset="-122"/>
            </a:rPr>
            <a:t>4d 而不是 PaLM 论文中的 4d，同时将 ReLU 替换为 SiLU。 [Shazeer,2020]激活，以提高性能。</a:t>
          </a:r>
          <a:r>
            <a:rPr lang="zh-CN" altLang="en-US">
              <a:latin typeface="微软雅黑" charset="-122"/>
              <a:ea typeface="微软雅黑" charset="-122"/>
            </a:rPr>
            <a:t/>
          </a:r>
          <a:endParaRPr lang="zh-CN" altLang="en-US">
            <a:latin typeface="微软雅黑" charset="-122"/>
            <a:ea typeface="微软雅黑" charset="-122"/>
          </a:endParaRPr>
        </a:p>
      </dgm:t>
    </dgm:pt>
    <dgm:pt modelId="{D9951056-D4AF-41AB-918B-933205FF1C2D}" cxnId="{55BCDE6A-3226-4534-B515-36C43B6AFE06}" type="parTrans">
      <dgm:prSet/>
      <dgm:spPr/>
    </dgm:pt>
    <dgm:pt modelId="{8B78CA3A-9A04-452E-AAED-F0A51445D2D2}" cxnId="{55BCDE6A-3226-4534-B515-36C43B6AFE06}" type="sibTrans">
      <dgm:prSet/>
      <dgm:spPr/>
    </dgm:pt>
    <dgm:pt modelId="{91086568-29AA-4B50-A797-CC6DEDA7FA4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solidFill>
                <a:srgbClr val="7030A0"/>
              </a:solidFill>
              <a:latin typeface="微软雅黑" charset="-122"/>
              <a:ea typeface="微软雅黑" charset="-122"/>
            </a:rPr>
            <a:t>Rotary Embeddings</a:t>
          </a:r>
          <a:r>
            <a:rPr lang="en-US" altLang="zh-CN">
              <a:latin typeface="微软雅黑" charset="-122"/>
              <a:ea typeface="微软雅黑" charset="-122"/>
            </a:rPr>
            <a:t>[Su]</a:t>
          </a:r>
          <a:r>
            <a:rPr lang="en-US" altLang="zh-CN">
              <a:latin typeface="微软雅黑" charset="-122"/>
              <a:ea typeface="微软雅黑" charset="-122"/>
            </a:rPr>
            <a:t>: 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将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经过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线性变换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后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的 </a:t>
          </a:r>
          <a:r>
            <a:rPr lang="en-US" altLang="zh-CN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Q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、</a:t>
          </a:r>
          <a:r>
            <a:rPr lang="en-US" altLang="zh-CN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K 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应用 </a:t>
          </a:r>
          <a:r>
            <a:rPr lang="en-US" altLang="zh-CN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rope 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位置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编码。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/>
          </a:r>
          <a:endParaRPr lang="zh-CN" altLang="en-US">
            <a:solidFill>
              <a:schemeClr val="accent1">
                <a:lumMod val="50000"/>
              </a:schemeClr>
            </a:solidFill>
            <a:latin typeface="微软雅黑" charset="-122"/>
            <a:ea typeface="微软雅黑" charset="-122"/>
          </a:endParaRPr>
        </a:p>
      </dgm:t>
    </dgm:pt>
    <dgm:pt modelId="{8774155C-26EF-4172-AA4F-823A82835F5C}" cxnId="{2473761D-8E8E-48CC-BCC1-C94B143B174C}" type="parTrans">
      <dgm:prSet/>
      <dgm:spPr/>
    </dgm:pt>
    <dgm:pt modelId="{AA4409B5-67A8-4853-AFF7-74A8159792A3}" cxnId="{2473761D-8E8E-48CC-BCC1-C94B143B174C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60F4B364-E854-4C9C-B0CD-140DAC19A4B2}" srcId="{DB3C3DD1-20BA-4241-A7D5-8919CF4233E7}" destId="{A1B6E6AA-D3EB-6B42-A9A7-A95CD1E9A84C}" srcOrd="0" destOrd="0" parTransId="{D4598D95-1F07-4645-99CC-36798439E043}" sibTransId="{33A9EC8A-C022-7148-AF98-51DCA056264F}"/>
    <dgm:cxn modelId="{8F09546E-89A2-49F1-8A69-BB3AD73A9860}" srcId="{A1B6E6AA-D3EB-6B42-A9A7-A95CD1E9A84C}" destId="{43E06B43-518E-2B4E-ABA9-8B134707DBFD}" srcOrd="0" destOrd="0" parTransId="{9AB954C3-047B-9E41-8370-EF46CDE24D5C}" sibTransId="{35FE68B4-44EC-9742-9738-AA72FD93CF2C}"/>
    <dgm:cxn modelId="{55BCDE6A-3226-4534-B515-36C43B6AFE06}" srcId="{A1B6E6AA-D3EB-6B42-A9A7-A95CD1E9A84C}" destId="{0D92E4BE-C184-440A-AF15-5B46DC6E72BA}" srcOrd="1" destOrd="0" parTransId="{D9951056-D4AF-41AB-918B-933205FF1C2D}" sibTransId="{8B78CA3A-9A04-452E-AAED-F0A51445D2D2}"/>
    <dgm:cxn modelId="{2473761D-8E8E-48CC-BCC1-C94B143B174C}" srcId="{A1B6E6AA-D3EB-6B42-A9A7-A95CD1E9A84C}" destId="{91086568-29AA-4B50-A797-CC6DEDA7FA41}" srcOrd="2" destOrd="0" parTransId="{8774155C-26EF-4172-AA4F-823A82835F5C}" sibTransId="{AA4409B5-67A8-4853-AFF7-74A8159792A3}"/>
    <dgm:cxn modelId="{14F9FD9E-FBBD-4F12-9CFC-B034FC642228}" type="presOf" srcId="{DB3C3DD1-20BA-4241-A7D5-8919CF4233E7}" destId="{B7157941-CA5E-3943-91B1-9876A90F74E7}" srcOrd="0" destOrd="0" presId="urn:microsoft.com/office/officeart/2005/8/layout/hList1"/>
    <dgm:cxn modelId="{D15CBCB0-4E6C-4ED2-B479-22FDA8CAA09C}" type="presParOf" srcId="{B7157941-CA5E-3943-91B1-9876A90F74E7}" destId="{896383AD-62E5-AE44-ABF5-CF472DCA4C5D}" srcOrd="0" destOrd="0" presId="urn:microsoft.com/office/officeart/2005/8/layout/hList1"/>
    <dgm:cxn modelId="{A94ECEA3-BB10-43E8-A621-A0AE759451F2}" type="presParOf" srcId="{896383AD-62E5-AE44-ABF5-CF472DCA4C5D}" destId="{F58AAEB5-776C-834B-AB29-EF7F4175D177}" srcOrd="0" destOrd="0" presId="urn:microsoft.com/office/officeart/2005/8/layout/hList1"/>
    <dgm:cxn modelId="{5FCDF52C-384A-4300-80A3-C299CA4A08E5}" type="presOf" srcId="{A1B6E6AA-D3EB-6B42-A9A7-A95CD1E9A84C}" destId="{F58AAEB5-776C-834B-AB29-EF7F4175D177}" srcOrd="0" destOrd="0" presId="urn:microsoft.com/office/officeart/2005/8/layout/hList1"/>
    <dgm:cxn modelId="{52D1ABE7-1962-4EB9-94EE-C64C6A4A53D1}" type="presParOf" srcId="{896383AD-62E5-AE44-ABF5-CF472DCA4C5D}" destId="{738CFCA1-D33F-774B-BFA8-96F75B1335EC}" srcOrd="1" destOrd="0" presId="urn:microsoft.com/office/officeart/2005/8/layout/hList1"/>
    <dgm:cxn modelId="{EB69FDD9-089A-49FE-9DF9-5909F80C7A65}" type="presOf" srcId="{43E06B43-518E-2B4E-ABA9-8B134707DBFD}" destId="{738CFCA1-D33F-774B-BFA8-96F75B1335EC}" srcOrd="0" destOrd="0" presId="urn:microsoft.com/office/officeart/2005/8/layout/hList1"/>
    <dgm:cxn modelId="{D40565B6-CB8F-4D49-8BF2-25F43A33F0E3}" type="presOf" srcId="{0D92E4BE-C184-440A-AF15-5B46DC6E72BA}" destId="{738CFCA1-D33F-774B-BFA8-96F75B1335EC}" srcOrd="0" destOrd="1" presId="urn:microsoft.com/office/officeart/2005/8/layout/hList1"/>
    <dgm:cxn modelId="{A7119D13-C1A9-4756-B80E-46D8D3C265C1}" type="presOf" srcId="{91086568-29AA-4B50-A797-CC6DEDA7FA41}" destId="{738CFCA1-D33F-774B-BFA8-96F75B1335EC}" srcOrd="0" destOrd="2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accent6_2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Llama1-3 </a:t>
          </a:r>
          <a:r>
            <a:rPr lang="zh-CN" altLang="en-US"/>
            <a:t>模型</a:t>
          </a:r>
          <a:r>
            <a:rPr lang="zh-CN" altLang="en-US"/>
            <a:t>细节</a:t>
          </a:r>
          <a:r>
            <a:rPr lang="zh-CN" altLang="en-US"/>
            <a:t/>
          </a:r>
          <a:endParaRPr lang="zh-CN" altLang="en-US"/>
        </a:p>
      </dgm:t>
    </dgm:pt>
    <dgm:pt modelId="{D4598D95-1F07-4645-99CC-36798439E043}" cxnId="{020F500F-A9E7-4AFF-95DA-A18CF4F10A26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020F500F-A9E7-4AFF-95DA-A18CF4F10A26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latin typeface="微软雅黑" charset="-122"/>
              <a:ea typeface="微软雅黑" charset="-122"/>
            </a:rPr>
            <a:t>L</a:t>
          </a:r>
          <a:r>
            <a:rPr lang="en-US" altLang="zh-CN">
              <a:latin typeface="微软雅黑" charset="-122"/>
              <a:ea typeface="微软雅黑" charset="-122"/>
            </a:rPr>
            <a:t>lama1-3 </a:t>
          </a:r>
          <a:r>
            <a:rPr lang="zh-CN" altLang="en-US">
              <a:latin typeface="微软雅黑" charset="-122"/>
              <a:ea typeface="微软雅黑" charset="-122"/>
            </a:rPr>
            <a:t>支持</a:t>
          </a:r>
          <a:r>
            <a:rPr lang="zh-CN" altLang="en-US">
              <a:latin typeface="微软雅黑" charset="-122"/>
              <a:ea typeface="微软雅黑" charset="-122"/>
            </a:rPr>
            <a:t>的</a:t>
          </a:r>
          <a:r>
            <a:rPr lang="zh-CN" altLang="en-US">
              <a:latin typeface="微软雅黑" charset="-122"/>
              <a:ea typeface="微软雅黑" charset="-122"/>
            </a:rPr>
            <a:t>最大</a:t>
          </a:r>
          <a:r>
            <a:rPr lang="zh-CN" altLang="en-US">
              <a:latin typeface="微软雅黑" charset="-122"/>
              <a:ea typeface="微软雅黑" charset="-122"/>
            </a:rPr>
            <a:t>输入</a:t>
          </a:r>
          <a:r>
            <a:rPr lang="zh-CN" altLang="en-US">
              <a:latin typeface="微软雅黑" charset="-122"/>
              <a:ea typeface="微软雅黑" charset="-122"/>
            </a:rPr>
            <a:t>序列</a:t>
          </a:r>
          <a:r>
            <a:rPr lang="zh-CN" altLang="en-US">
              <a:latin typeface="微软雅黑" charset="-122"/>
              <a:ea typeface="微软雅黑" charset="-122"/>
            </a:rPr>
            <a:t>长度</a:t>
          </a:r>
          <a:r>
            <a:rPr lang="zh-CN" altLang="en-US">
              <a:latin typeface="微软雅黑" charset="-122"/>
              <a:ea typeface="微软雅黑" charset="-122"/>
            </a:rPr>
            <a:t>分别</a:t>
          </a:r>
          <a:r>
            <a:rPr lang="zh-CN" altLang="en-US">
              <a:latin typeface="微软雅黑" charset="-122"/>
              <a:ea typeface="微软雅黑" charset="-122"/>
            </a:rPr>
            <a:t>是 </a:t>
          </a:r>
          <a:r>
            <a:rPr lang="en-US" altLang="zh-CN">
              <a:latin typeface="微软雅黑" charset="-122"/>
              <a:ea typeface="微软雅黑" charset="-122"/>
            </a:rPr>
            <a:t>2</a:t>
          </a:r>
          <a:r>
            <a:rPr lang="en-US" altLang="zh-CN">
              <a:latin typeface="微软雅黑" charset="-122"/>
              <a:ea typeface="微软雅黑" charset="-122"/>
            </a:rPr>
            <a:t>k</a:t>
          </a:r>
          <a:r>
            <a:rPr lang="zh-CN" altLang="en-US">
              <a:latin typeface="微软雅黑" charset="-122"/>
              <a:ea typeface="微软雅黑" charset="-122"/>
            </a:rPr>
            <a:t>、</a:t>
          </a:r>
          <a:r>
            <a:rPr lang="en-US" altLang="zh-CN">
              <a:latin typeface="微软雅黑" charset="-122"/>
              <a:ea typeface="微软雅黑" charset="-122"/>
            </a:rPr>
            <a:t>4</a:t>
          </a:r>
          <a:r>
            <a:rPr lang="en-US" altLang="zh-CN">
              <a:latin typeface="微软雅黑" charset="-122"/>
              <a:ea typeface="微软雅黑" charset="-122"/>
            </a:rPr>
            <a:t>k</a:t>
          </a:r>
          <a:r>
            <a:rPr lang="zh-CN" altLang="en-US">
              <a:latin typeface="微软雅黑" charset="-122"/>
              <a:ea typeface="微软雅黑" charset="-122"/>
            </a:rPr>
            <a:t>、</a:t>
          </a:r>
          <a:r>
            <a:rPr lang="en-US" altLang="zh-CN">
              <a:latin typeface="微软雅黑" charset="-122"/>
              <a:ea typeface="微软雅黑" charset="-122"/>
            </a:rPr>
            <a:t>8k</a:t>
          </a:r>
          <a:r>
            <a:rPr lang="zh-CN" altLang="en-US">
              <a:latin typeface="微软雅黑" charset="-122"/>
              <a:ea typeface="微软雅黑" charset="-122"/>
            </a:rPr>
            <a:t>。</a:t>
          </a:r>
          <a:r>
            <a:rPr lang="zh-CN" altLang="en-US">
              <a:latin typeface="微软雅黑" charset="-122"/>
              <a:ea typeface="微软雅黑" charset="-122"/>
            </a:rPr>
            <a:t/>
          </a:r>
          <a:endParaRPr lang="zh-CN" altLang="en-US">
            <a:latin typeface="微软雅黑" charset="-122"/>
            <a:ea typeface="微软雅黑" charset="-122"/>
          </a:endParaRPr>
        </a:p>
      </dgm:t>
    </dgm:pt>
    <dgm:pt modelId="{9AB954C3-047B-9E41-8370-EF46CDE24D5C}" cxnId="{E0AC482B-0AE0-46DC-A35A-03D566CB92F4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E0AC482B-0AE0-46DC-A35A-03D566CB92F4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2EDA1A52-FF31-4F97-8BDA-6BB0186F36B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  <a:sym typeface="+mn-ea"/>
            </a:rPr>
            <a:t>L</a:t>
          </a:r>
          <a:r>
            <a:rPr lang="en-US" altLang="zh-CN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  <a:sym typeface="+mn-ea"/>
            </a:rPr>
            <a:t>lama</a:t>
          </a:r>
          <a:r>
            <a:rPr lang="zh-CN" alt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</a:rPr>
            <a:t>1</a:t>
          </a:r>
          <a:r>
            <a:rPr lang="en-US" altLang="zh-CN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</a:rPr>
            <a:t>-2</a:t>
          </a:r>
          <a:r>
            <a:rPr lang="zh-CN" alt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</a:rPr>
            <a:t>的 </a:t>
          </a:r>
          <a:r>
            <a:rPr lang="zh-CN" alt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</a:rPr>
            <a:t>Tokenizer 配置完全相同</a:t>
          </a:r>
          <a:r>
            <a:rPr lang="zh-CN" altLang="en-US">
              <a:latin typeface="微软雅黑" charset="-122"/>
              <a:ea typeface="微软雅黑" charset="-122"/>
            </a:rPr>
            <a:t>，分词使用 sentencePiece 库实现的 BPE 算法，vocabulary size 为 32k。</a:t>
          </a:r>
          <a:r>
            <a:rPr lang="zh-CN" altLang="en-US">
              <a:latin typeface="微软雅黑" charset="-122"/>
              <a:ea typeface="微软雅黑" charset="-122"/>
            </a:rPr>
            <a:t/>
          </a:r>
          <a:endParaRPr lang="zh-CN" altLang="en-US">
            <a:latin typeface="微软雅黑" charset="-122"/>
            <a:ea typeface="微软雅黑" charset="-122"/>
          </a:endParaRPr>
        </a:p>
      </dgm:t>
    </dgm:pt>
    <dgm:pt modelId="{8BA5E436-A578-4EEE-8E90-9A344C744125}" cxnId="{888B6888-4B6E-4799-91FF-A8421E05B60C}" type="parTrans">
      <dgm:prSet/>
      <dgm:spPr/>
    </dgm:pt>
    <dgm:pt modelId="{6EF96778-246B-4276-B84B-8320FABD5F01}" cxnId="{888B6888-4B6E-4799-91FF-A8421E05B60C}" type="sibTrans">
      <dgm:prSet/>
      <dgm:spPr/>
    </dgm:pt>
    <dgm:pt modelId="{9CBE52FC-2571-4F29-8EA8-38C91594708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en-US" altLang="zh-CN" dirty="0">
              <a:sym typeface="+mn-ea"/>
            </a:rPr>
            <a:t>Llama2 </a:t>
          </a:r>
          <a:r>
            <a:rPr kumimoji="1" lang="zh-CN" altLang="en-US" dirty="0">
              <a:sym typeface="+mn-ea"/>
            </a:rPr>
            <a:t>针对</a:t>
          </a:r>
          <a:r>
            <a:rPr kumimoji="1" lang="en-US" altLang="zh-CN" dirty="0">
              <a:sym typeface="+mn-ea"/>
            </a:rPr>
            <a:t> 70B </a:t>
          </a:r>
          <a:r>
            <a:rPr kumimoji="1" lang="zh-CN" altLang="en-US" dirty="0">
              <a:sym typeface="+mn-ea"/>
            </a:rPr>
            <a:t>模型引入了</a:t>
          </a:r>
          <a:r>
            <a:rPr kumimoji="1" lang="en-US" altLang="zh-CN" dirty="0">
              <a:solidFill>
                <a:srgbClr val="CC3300"/>
              </a:solidFill>
              <a:sym typeface="+mn-ea"/>
            </a:rPr>
            <a:t> kv cache </a:t>
          </a:r>
          <a:r>
            <a:rPr kumimoji="1" lang="zh-CN" altLang="en-US" dirty="0">
              <a:solidFill>
                <a:srgbClr val="CC3300"/>
              </a:solidFill>
              <a:sym typeface="+mn-ea"/>
            </a:rPr>
            <a:t>优化技术</a:t>
          </a:r>
          <a:r>
            <a:rPr kumimoji="1" lang="en-US" altLang="zh-CN" dirty="0">
              <a:solidFill>
                <a:srgbClr val="CC3300"/>
              </a:solidFill>
              <a:sym typeface="+mn-ea"/>
            </a:rPr>
            <a:t>-GQA</a:t>
          </a:r>
          <a:r>
            <a:rPr kumimoji="1" lang="zh-CN" altLang="en-US" dirty="0">
              <a:sym typeface="+mn-ea"/>
            </a:rPr>
            <a:t>，大幅度减少计算量和</a:t>
          </a:r>
          <a:r>
            <a:rPr kumimoji="1" lang="zh-CN" altLang="en-US" dirty="0">
              <a:sym typeface="+mn-ea"/>
            </a:rPr>
            <a:t>参数量。</a:t>
          </a:r>
          <a:r>
            <a:rPr kumimoji="1" lang="zh-CN" altLang="en-US" dirty="0">
              <a:sym typeface="+mn-ea"/>
            </a:rPr>
            <a:t/>
          </a:r>
          <a:endParaRPr kumimoji="1" lang="zh-CN" altLang="en-US" dirty="0">
            <a:sym typeface="+mn-ea"/>
          </a:endParaRPr>
        </a:p>
      </dgm:t>
    </dgm:pt>
    <dgm:pt modelId="{3421B59F-07C1-485D-B1F6-97A40E187633}" cxnId="{F2A9A3CE-F5B0-41A8-8D86-0A32D369F013}" type="parTrans">
      <dgm:prSet/>
      <dgm:spPr/>
    </dgm:pt>
    <dgm:pt modelId="{BD15B19C-4DA1-4FD5-9536-3D99BE45366C}" cxnId="{F2A9A3CE-F5B0-41A8-8D86-0A32D369F013}" type="sibTrans">
      <dgm:prSet/>
      <dgm:spPr/>
    </dgm:pt>
    <dgm:pt modelId="{6BD1A8A4-C5B9-4D90-90AF-2EBF49A27B7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en-US" altLang="zh-CN" dirty="0">
              <a:sym typeface="+mn-ea"/>
            </a:rPr>
            <a:t>Llama3 tokenizer </a:t>
          </a:r>
          <a:r>
            <a:rPr kumimoji="1" lang="zh-CN" altLang="en-US" dirty="0">
              <a:sym typeface="+mn-ea"/>
            </a:rPr>
            <a:t>的</a:t>
          </a:r>
          <a:r>
            <a:rPr kumimoji="1" lang="zh-CN" altLang="en-US" dirty="0">
              <a:sym typeface="+mn-ea"/>
            </a:rPr>
            <a:t>词汇量从 32K 增加到 128K，增加了 4 倍。更大的词汇库能够更高效地编码文本，增加编码效率。</a:t>
          </a:r>
          <a:r>
            <a:rPr kumimoji="1" lang="zh-CN" altLang="en-US" dirty="0">
              <a:sym typeface="+mn-ea"/>
            </a:rPr>
            <a:t>但是</a:t>
          </a:r>
          <a:r>
            <a:rPr kumimoji="1" lang="zh-CN" altLang="en-US" dirty="0">
              <a:sym typeface="+mn-ea"/>
            </a:rPr>
            <a:t>也导致</a:t>
          </a:r>
          <a:r>
            <a:rPr kumimoji="1" lang="zh-CN" altLang="en-US" dirty="0">
              <a:sym typeface="+mn-ea"/>
            </a:rPr>
            <a:t>和 </a:t>
          </a:r>
          <a:r>
            <a:rPr kumimoji="1" lang="en-US" altLang="zh-CN" dirty="0">
              <a:sym typeface="+mn-ea"/>
            </a:rPr>
            <a:t>llama2 </a:t>
          </a:r>
          <a:r>
            <a:rPr kumimoji="1" lang="zh-CN" altLang="en-US" dirty="0">
              <a:sym typeface="+mn-ea"/>
            </a:rPr>
            <a:t>相比，</a:t>
          </a:r>
          <a:r>
            <a:rPr kumimoji="1" lang="en-US" altLang="zh-CN" dirty="0">
              <a:solidFill>
                <a:schemeClr val="accent6">
                  <a:lumMod val="75000"/>
                </a:schemeClr>
              </a:solidFill>
              <a:sym typeface="+mn-ea"/>
            </a:rPr>
            <a:t>llama3 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的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嵌入层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的输入和输出矩阵尺寸增大，模型参数量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和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计算量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也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随之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增大。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/>
          </a:r>
          <a:endParaRPr kumimoji="1" lang="zh-CN" altLang="en-US" dirty="0">
            <a:solidFill>
              <a:schemeClr val="accent6">
                <a:lumMod val="75000"/>
              </a:schemeClr>
            </a:solidFill>
            <a:sym typeface="+mn-ea"/>
          </a:endParaRPr>
        </a:p>
      </dgm:t>
    </dgm:pt>
    <dgm:pt modelId="{D16A3E06-C8F7-4D38-AAC8-D3932E718865}" cxnId="{5EE8F0C8-7281-4635-9D30-751A44B7BDB8}" type="parTrans">
      <dgm:prSet/>
      <dgm:spPr/>
    </dgm:pt>
    <dgm:pt modelId="{BB9CF820-0430-4B68-BCFE-709608C7A71C}" cxnId="{5EE8F0C8-7281-4635-9D30-751A44B7BDB8}" type="sibTrans">
      <dgm:prSet/>
      <dgm:spPr/>
    </dgm:pt>
    <dgm:pt modelId="{C760483A-5E28-4307-92E5-954F0AFDB23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latin typeface="微软雅黑" charset="-122"/>
              <a:ea typeface="微软雅黑" charset="-122"/>
            </a:rPr>
            <a:t>L</a:t>
          </a:r>
          <a:r>
            <a:rPr lang="en-US" altLang="zh-CN">
              <a:latin typeface="微软雅黑" charset="-122"/>
              <a:ea typeface="微软雅黑" charset="-122"/>
            </a:rPr>
            <a:t>lama3 </a:t>
          </a:r>
          <a:r>
            <a:rPr kumimoji="1" lang="zh-CN" altLang="en-US" dirty="0">
              <a:sym typeface="+mn-ea"/>
            </a:rPr>
            <a:t>在长度为 8,192 的 token 序列上训练（之前是 4K），即模型输入上下文长度从 4096（Llama 2）和 2048（Llama 1）增加到 8192（8k），但相对于 </a:t>
          </a:r>
          <a:r>
            <a:rPr kumimoji="1" lang="en-US" altLang="zh-CN" dirty="0">
              <a:sym typeface="+mn-ea"/>
            </a:rPr>
            <a:t>qwen2.5 </a:t>
          </a:r>
          <a:r>
            <a:rPr kumimoji="1" lang="zh-CN" altLang="en-US" dirty="0">
              <a:sym typeface="+mn-ea"/>
            </a:rPr>
            <a:t>的 </a:t>
          </a:r>
          <a:r>
            <a:rPr kumimoji="1" lang="en-US" altLang="zh-CN" dirty="0">
              <a:sym typeface="+mn-ea"/>
            </a:rPr>
            <a:t>32</a:t>
          </a:r>
          <a:r>
            <a:rPr kumimoji="1" lang="zh-CN" altLang="en-US" dirty="0">
              <a:sym typeface="+mn-ea"/>
            </a:rPr>
            <a:t>K 来说还</a:t>
          </a:r>
          <a:r>
            <a:rPr kumimoji="1" lang="zh-CN" altLang="en-US" dirty="0">
              <a:sym typeface="+mn-ea"/>
            </a:rPr>
            <a:t>是</a:t>
          </a:r>
          <a:r>
            <a:rPr kumimoji="1" lang="zh-CN" altLang="en-US" dirty="0">
              <a:sym typeface="+mn-ea"/>
            </a:rPr>
            <a:t>比较小</a:t>
          </a:r>
          <a:r>
            <a:rPr kumimoji="1" lang="zh-CN" altLang="en-US" dirty="0">
              <a:sym typeface="+mn-ea"/>
            </a:rPr>
            <a:t>。</a:t>
          </a:r>
          <a:r>
            <a:rPr lang="en-US" altLang="zh-CN">
              <a:latin typeface="微软雅黑" charset="-122"/>
              <a:ea typeface="微软雅黑" charset="-122"/>
            </a:rPr>
            <a:t/>
          </a:r>
          <a:endParaRPr lang="en-US" altLang="zh-CN">
            <a:latin typeface="微软雅黑" charset="-122"/>
            <a:ea typeface="微软雅黑" charset="-122"/>
          </a:endParaRPr>
        </a:p>
      </dgm:t>
    </dgm:pt>
    <dgm:pt modelId="{81B5B48B-CEB0-4A93-84D2-161298DEBD2F}" cxnId="{F11D6DD0-FCB0-40EE-BF84-B911E39FE556}" type="parTrans">
      <dgm:prSet/>
      <dgm:spPr/>
    </dgm:pt>
    <dgm:pt modelId="{C9E5D804-028A-43F9-9506-3F5ADAE694E7}" cxnId="{F11D6DD0-FCB0-40EE-BF84-B911E39FE556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20F500F-A9E7-4AFF-95DA-A18CF4F10A26}" srcId="{DB3C3DD1-20BA-4241-A7D5-8919CF4233E7}" destId="{A1B6E6AA-D3EB-6B42-A9A7-A95CD1E9A84C}" srcOrd="0" destOrd="0" parTransId="{D4598D95-1F07-4645-99CC-36798439E043}" sibTransId="{33A9EC8A-C022-7148-AF98-51DCA056264F}"/>
    <dgm:cxn modelId="{E0AC482B-0AE0-46DC-A35A-03D566CB92F4}" srcId="{A1B6E6AA-D3EB-6B42-A9A7-A95CD1E9A84C}" destId="{43E06B43-518E-2B4E-ABA9-8B134707DBFD}" srcOrd="0" destOrd="0" parTransId="{9AB954C3-047B-9E41-8370-EF46CDE24D5C}" sibTransId="{35FE68B4-44EC-9742-9738-AA72FD93CF2C}"/>
    <dgm:cxn modelId="{888B6888-4B6E-4799-91FF-A8421E05B60C}" srcId="{A1B6E6AA-D3EB-6B42-A9A7-A95CD1E9A84C}" destId="{2EDA1A52-FF31-4F97-8BDA-6BB0186F36B1}" srcOrd="1" destOrd="0" parTransId="{8BA5E436-A578-4EEE-8E90-9A344C744125}" sibTransId="{6EF96778-246B-4276-B84B-8320FABD5F01}"/>
    <dgm:cxn modelId="{F2A9A3CE-F5B0-41A8-8D86-0A32D369F013}" srcId="{A1B6E6AA-D3EB-6B42-A9A7-A95CD1E9A84C}" destId="{9CBE52FC-2571-4F29-8EA8-38C915947089}" srcOrd="2" destOrd="0" parTransId="{3421B59F-07C1-485D-B1F6-97A40E187633}" sibTransId="{BD15B19C-4DA1-4FD5-9536-3D99BE45366C}"/>
    <dgm:cxn modelId="{5EE8F0C8-7281-4635-9D30-751A44B7BDB8}" srcId="{A1B6E6AA-D3EB-6B42-A9A7-A95CD1E9A84C}" destId="{6BD1A8A4-C5B9-4D90-90AF-2EBF49A27B71}" srcOrd="3" destOrd="0" parTransId="{D16A3E06-C8F7-4D38-AAC8-D3932E718865}" sibTransId="{BB9CF820-0430-4B68-BCFE-709608C7A71C}"/>
    <dgm:cxn modelId="{F11D6DD0-FCB0-40EE-BF84-B911E39FE556}" srcId="{A1B6E6AA-D3EB-6B42-A9A7-A95CD1E9A84C}" destId="{C760483A-5E28-4307-92E5-954F0AFDB232}" srcOrd="4" destOrd="0" parTransId="{81B5B48B-CEB0-4A93-84D2-161298DEBD2F}" sibTransId="{C9E5D804-028A-43F9-9506-3F5ADAE694E7}"/>
    <dgm:cxn modelId="{511BE124-B1EA-4856-9EA3-11A8945C64B8}" type="presOf" srcId="{DB3C3DD1-20BA-4241-A7D5-8919CF4233E7}" destId="{B7157941-CA5E-3943-91B1-9876A90F74E7}" srcOrd="0" destOrd="0" presId="urn:microsoft.com/office/officeart/2005/8/layout/hList1"/>
    <dgm:cxn modelId="{B74D26FF-5AAA-49B8-84FC-B361A5C37DBF}" type="presParOf" srcId="{B7157941-CA5E-3943-91B1-9876A90F74E7}" destId="{896383AD-62E5-AE44-ABF5-CF472DCA4C5D}" srcOrd="0" destOrd="0" presId="urn:microsoft.com/office/officeart/2005/8/layout/hList1"/>
    <dgm:cxn modelId="{2CA79774-36CC-4BDC-9EA5-A98E692DD1DA}" type="presParOf" srcId="{896383AD-62E5-AE44-ABF5-CF472DCA4C5D}" destId="{F58AAEB5-776C-834B-AB29-EF7F4175D177}" srcOrd="0" destOrd="0" presId="urn:microsoft.com/office/officeart/2005/8/layout/hList1"/>
    <dgm:cxn modelId="{C0D447F6-9A20-4818-821A-A3B8A7548DB9}" type="presOf" srcId="{A1B6E6AA-D3EB-6B42-A9A7-A95CD1E9A84C}" destId="{F58AAEB5-776C-834B-AB29-EF7F4175D177}" srcOrd="0" destOrd="0" presId="urn:microsoft.com/office/officeart/2005/8/layout/hList1"/>
    <dgm:cxn modelId="{36839C68-4505-4CFF-ABA3-7F4B119555E7}" type="presParOf" srcId="{896383AD-62E5-AE44-ABF5-CF472DCA4C5D}" destId="{738CFCA1-D33F-774B-BFA8-96F75B1335EC}" srcOrd="1" destOrd="0" presId="urn:microsoft.com/office/officeart/2005/8/layout/hList1"/>
    <dgm:cxn modelId="{D21DCE16-33BB-43E7-AF8A-1AC62C610584}" type="presOf" srcId="{43E06B43-518E-2B4E-ABA9-8B134707DBFD}" destId="{738CFCA1-D33F-774B-BFA8-96F75B1335EC}" srcOrd="0" destOrd="0" presId="urn:microsoft.com/office/officeart/2005/8/layout/hList1"/>
    <dgm:cxn modelId="{4D6F1D5A-F30C-4FD4-820F-EECA09D87FF9}" type="presOf" srcId="{2EDA1A52-FF31-4F97-8BDA-6BB0186F36B1}" destId="{738CFCA1-D33F-774B-BFA8-96F75B1335EC}" srcOrd="0" destOrd="1" presId="urn:microsoft.com/office/officeart/2005/8/layout/hList1"/>
    <dgm:cxn modelId="{719149F6-0940-42CD-B74C-D9C0394A258B}" type="presOf" srcId="{9CBE52FC-2571-4F29-8EA8-38C915947089}" destId="{738CFCA1-D33F-774B-BFA8-96F75B1335EC}" srcOrd="0" destOrd="2" presId="urn:microsoft.com/office/officeart/2005/8/layout/hList1"/>
    <dgm:cxn modelId="{07F78143-A379-4545-A835-742EC8D2E688}" type="presOf" srcId="{6BD1A8A4-C5B9-4D90-90AF-2EBF49A27B71}" destId="{738CFCA1-D33F-774B-BFA8-96F75B1335EC}" srcOrd="0" destOrd="3" presId="urn:microsoft.com/office/officeart/2005/8/layout/hList1"/>
    <dgm:cxn modelId="{01EF2829-1C97-45C7-B65A-E591D05AC072}" type="presOf" srcId="{C760483A-5E28-4307-92E5-954F0AFDB232}" destId="{738CFCA1-D33F-774B-BFA8-96F75B1335EC}" srcOrd="0" destOrd="4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accent6_2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</a:t>
          </a:r>
          <a:r>
            <a:rPr lang="en-US" altLang="zh-CN"/>
            <a:t>wen2.5 </a:t>
          </a:r>
          <a:r>
            <a:rPr lang="zh-CN" altLang="en-US"/>
            <a:t>模型</a:t>
          </a:r>
          <a:r>
            <a:rPr lang="zh-CN" altLang="en-US"/>
            <a:t>细节</a:t>
          </a:r>
          <a:r>
            <a:rPr lang="zh-CN" altLang="en-US"/>
            <a:t/>
          </a:r>
          <a:endParaRPr lang="zh-CN" altLang="en-US"/>
        </a:p>
      </dgm:t>
    </dgm:pt>
    <dgm:pt modelId="{D4598D95-1F07-4645-99CC-36798439E043}" cxnId="{EB01E694-A570-4425-B232-435F6EF50B0B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EB01E694-A570-4425-B232-435F6EF50B0B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en-US" altLang="zh-CN" dirty="0">
              <a:latin typeface="+mn-ea"/>
              <a:cs typeface="+mn-ea"/>
              <a:sym typeface="+mn-ea"/>
            </a:rPr>
            <a:t>attention </a:t>
          </a:r>
          <a:r>
            <a:rPr kumimoji="1" lang="zh-CN" altLang="en-US" dirty="0">
              <a:latin typeface="+mn-ea"/>
              <a:cs typeface="+mn-ea"/>
              <a:sym typeface="+mn-ea"/>
            </a:rPr>
            <a:t>层</a:t>
          </a:r>
          <a:r>
            <a:rPr kumimoji="1" lang="zh-CN" altLang="en-US" dirty="0">
              <a:latin typeface="+mn-ea"/>
              <a:cs typeface="+mn-ea"/>
              <a:sym typeface="+mn-ea"/>
            </a:rPr>
            <a:t>的 </a:t>
          </a:r>
          <a:r>
            <a:rPr kumimoji="1" lang="en-US" altLang="zh-CN" dirty="0">
              <a:latin typeface="+mn-ea"/>
              <a:cs typeface="+mn-ea"/>
              <a:sym typeface="+mn-ea"/>
            </a:rPr>
            <a:t>q</a:t>
          </a:r>
          <a:r>
            <a:rPr kumimoji="1" lang="zh-CN" altLang="en-US" dirty="0">
              <a:latin typeface="+mn-ea"/>
              <a:cs typeface="+mn-ea"/>
              <a:sym typeface="+mn-ea"/>
            </a:rPr>
            <a:t>、</a:t>
          </a:r>
          <a:r>
            <a:rPr kumimoji="1" lang="en-US" altLang="zh-CN" dirty="0">
              <a:latin typeface="+mn-ea"/>
              <a:cs typeface="+mn-ea"/>
              <a:sym typeface="+mn-ea"/>
            </a:rPr>
            <a:t>k</a:t>
          </a:r>
          <a:r>
            <a:rPr kumimoji="1" lang="zh-CN" altLang="en-US" dirty="0">
              <a:latin typeface="+mn-ea"/>
              <a:cs typeface="+mn-ea"/>
              <a:sym typeface="+mn-ea"/>
            </a:rPr>
            <a:t>、</a:t>
          </a:r>
          <a:r>
            <a:rPr kumimoji="1" lang="en-US" altLang="zh-CN" dirty="0">
              <a:latin typeface="+mn-ea"/>
              <a:cs typeface="+mn-ea"/>
              <a:sym typeface="+mn-ea"/>
            </a:rPr>
            <a:t>v </a:t>
          </a:r>
          <a:r>
            <a:rPr kumimoji="1" lang="zh-CN" altLang="en-US" dirty="0">
              <a:latin typeface="+mn-ea"/>
              <a:cs typeface="+mn-ea"/>
              <a:sym typeface="+mn-ea"/>
            </a:rPr>
            <a:t>的</a:t>
          </a:r>
          <a:r>
            <a:rPr kumimoji="1" lang="zh-CN" altLang="en-US" dirty="0">
              <a:latin typeface="+mn-ea"/>
              <a:cs typeface="+mn-ea"/>
              <a:sym typeface="+mn-ea"/>
            </a:rPr>
            <a:t>线性层</a:t>
          </a:r>
          <a:r>
            <a:rPr kumimoji="1" lang="zh-CN" altLang="en-US" dirty="0">
              <a:latin typeface="+mn-ea"/>
              <a:cs typeface="+mn-ea"/>
              <a:sym typeface="+mn-ea"/>
            </a:rPr>
            <a:t>的 </a:t>
          </a:r>
          <a:r>
            <a:rPr kumimoji="1" lang="en-US" altLang="zh-CN" dirty="0">
              <a:latin typeface="+mn-ea"/>
              <a:cs typeface="+mn-ea"/>
              <a:sym typeface="+mn-ea"/>
            </a:rPr>
            <a:t>bias </a:t>
          </a:r>
          <a:r>
            <a:rPr kumimoji="1" lang="zh-CN" altLang="en-US" dirty="0">
              <a:latin typeface="+mn-ea"/>
              <a:cs typeface="+mn-ea"/>
              <a:sym typeface="+mn-ea"/>
            </a:rPr>
            <a:t>为 </a:t>
          </a:r>
          <a:r>
            <a:rPr kumimoji="1" lang="en-US" altLang="zh-CN" dirty="0">
              <a:latin typeface="+mn-ea"/>
              <a:cs typeface="+mn-ea"/>
              <a:sym typeface="+mn-ea"/>
            </a:rPr>
            <a:t>T</a:t>
          </a:r>
          <a:r>
            <a:rPr kumimoji="1" lang="en-US" altLang="zh-CN" dirty="0">
              <a:latin typeface="+mn-ea"/>
              <a:cs typeface="+mn-ea"/>
              <a:sym typeface="+mn-ea"/>
            </a:rPr>
            <a:t>rue</a:t>
          </a:r>
          <a:r>
            <a:rPr kumimoji="1" lang="zh-CN" altLang="en-US" dirty="0">
              <a:latin typeface="+mn-ea"/>
              <a:cs typeface="+mn-ea"/>
              <a:sym typeface="+mn-ea"/>
            </a:rPr>
            <a:t>。</a:t>
          </a:r>
          <a:r>
            <a:rPr kumimoji="1" lang="zh-CN" altLang="en-US" dirty="0">
              <a:latin typeface="+mn-ea"/>
              <a:cs typeface="+mn-ea"/>
              <a:sym typeface="+mn-ea"/>
            </a:rPr>
            <a:t/>
          </a:r>
          <a:endParaRPr kumimoji="1" lang="zh-CN" altLang="en-US" dirty="0">
            <a:latin typeface="+mn-ea"/>
            <a:cs typeface="+mn-ea"/>
            <a:sym typeface="+mn-ea"/>
          </a:endParaRPr>
        </a:p>
      </dgm:t>
    </dgm:pt>
    <dgm:pt modelId="{9AB954C3-047B-9E41-8370-EF46CDE24D5C}" cxnId="{58FACB12-DCF4-4526-84C1-E668BABC4FCC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58FACB12-DCF4-4526-84C1-E668BABC4FCC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6E369280-CB50-4818-9C84-FCD5D9C8EE2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zh-CN" altLang="en-US" u="sng" dirty="0">
              <a:latin typeface="+mn-ea"/>
              <a:cs typeface="+mn-ea"/>
              <a:sym typeface="+mn-ea"/>
            </a:rPr>
            <a:t>相比 </a:t>
          </a:r>
          <a:r>
            <a:rPr kumimoji="1" lang="en-US" altLang="zh-CN" u="sng" dirty="0">
              <a:latin typeface="+mn-ea"/>
              <a:cs typeface="+mn-ea"/>
              <a:sym typeface="+mn-ea"/>
            </a:rPr>
            <a:t>llama3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>，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>存在 </a:t>
          </a:r>
          <a:r>
            <a:rPr kumimoji="1" lang="en-US" altLang="zh-CN" u="sng" dirty="0">
              <a:latin typeface="+mn-ea"/>
              <a:cs typeface="+mn-ea"/>
              <a:sym typeface="+mn-ea"/>
            </a:rPr>
            <a:t>qkv 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>线性层</a:t>
          </a:r>
          <a:r>
            <a:rPr kumimoji="1" lang="en-US" altLang="zh-CN" u="sng" dirty="0">
              <a:latin typeface="+mn-ea"/>
              <a:cs typeface="+mn-ea"/>
              <a:sym typeface="+mn-ea"/>
            </a:rPr>
            <a:t>bias 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>和 </a:t>
          </a:r>
          <a:r>
            <a:rPr kumimoji="1" lang="en-US" altLang="zh-CN" u="sng" dirty="0">
              <a:latin typeface="+mn-ea"/>
              <a:cs typeface="+mn-ea"/>
              <a:sym typeface="+mn-ea"/>
            </a:rPr>
            <a:t>rmsnorm 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>权重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>值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>大于 </a:t>
          </a:r>
          <a:r>
            <a:rPr kumimoji="1" lang="en-US" altLang="zh-CN" u="sng" dirty="0">
              <a:latin typeface="+mn-ea"/>
              <a:cs typeface="+mn-ea"/>
              <a:sym typeface="+mn-ea"/>
            </a:rPr>
            <a:t>1</a:t>
          </a:r>
          <a:r>
            <a:rPr kumimoji="1" lang="en-US" altLang="zh-CN" u="sng" dirty="0">
              <a:latin typeface="+mn-ea"/>
              <a:cs typeface="+mn-ea"/>
              <a:sym typeface="+mn-ea"/>
            </a:rPr>
            <a:t> 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>的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>情况。</a:t>
          </a:r>
          <a:r>
            <a:rPr kumimoji="1" lang="zh-CN" altLang="en-US" u="sng" dirty="0">
              <a:latin typeface="+mn-ea"/>
              <a:cs typeface="+mn-ea"/>
              <a:sym typeface="+mn-ea"/>
            </a:rPr>
            <a:t/>
          </a:r>
          <a:endParaRPr kumimoji="1" lang="zh-CN" altLang="en-US" u="sng" dirty="0">
            <a:latin typeface="+mn-ea"/>
            <a:cs typeface="+mn-ea"/>
            <a:sym typeface="+mn-ea"/>
          </a:endParaRPr>
        </a:p>
      </dgm:t>
    </dgm:pt>
    <dgm:pt modelId="{E0E59F24-8D6F-47B1-A444-841097641680}" cxnId="{7949C9AE-A8E7-426C-A10D-A7A1084A5CD5}" type="parTrans">
      <dgm:prSet/>
      <dgm:spPr/>
    </dgm:pt>
    <dgm:pt modelId="{F0D909AF-9CF0-4F26-A13F-8666AF01D6FF}" cxnId="{7949C9AE-A8E7-426C-A10D-A7A1084A5CD5}" type="sibTrans">
      <dgm:prSet/>
      <dgm:spPr/>
    </dgm:pt>
    <dgm:pt modelId="{3CEBD89C-F1CB-4F74-89A5-88592F6F210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latin typeface="+mn-ea"/>
              <a:cs typeface="+mn-ea"/>
            </a:rPr>
            <a:t>支持</a:t>
          </a:r>
          <a:r>
            <a:rPr lang="zh-CN" altLang="en-US">
              <a:latin typeface="+mn-ea"/>
              <a:cs typeface="+mn-ea"/>
            </a:rPr>
            <a:t>的</a:t>
          </a:r>
          <a:r>
            <a:rPr lang="zh-CN" altLang="en-US">
              <a:latin typeface="+mn-ea"/>
              <a:cs typeface="+mn-ea"/>
            </a:rPr>
            <a:t>最大</a:t>
          </a:r>
          <a:r>
            <a:rPr lang="zh-CN" altLang="en-US">
              <a:latin typeface="+mn-ea"/>
              <a:cs typeface="+mn-ea"/>
            </a:rPr>
            <a:t>上下文</a:t>
          </a:r>
          <a:r>
            <a:rPr lang="zh-CN" altLang="en-US">
              <a:latin typeface="+mn-ea"/>
              <a:cs typeface="+mn-ea"/>
            </a:rPr>
            <a:t>长度</a:t>
          </a:r>
          <a:r>
            <a:rPr lang="zh-CN" altLang="en-US">
              <a:latin typeface="+mn-ea"/>
              <a:cs typeface="+mn-ea"/>
            </a:rPr>
            <a:t>为 </a:t>
          </a:r>
          <a:r>
            <a:rPr lang="en-US" altLang="zh-CN">
              <a:latin typeface="+mn-ea"/>
              <a:cs typeface="+mn-ea"/>
            </a:rPr>
            <a:t>32 k</a:t>
          </a:r>
          <a:r>
            <a:rPr lang="zh-CN" altLang="en-US">
              <a:latin typeface="+mn-ea"/>
              <a:cs typeface="+mn-ea"/>
            </a:rPr>
            <a:t>。</a:t>
          </a:r>
          <a:r>
            <a:rPr lang="zh-CN" altLang="en-US">
              <a:latin typeface="+mn-ea"/>
              <a:cs typeface="+mn-ea"/>
            </a:rPr>
            <a:t/>
          </a:r>
          <a:endParaRPr lang="zh-CN" altLang="en-US">
            <a:latin typeface="+mn-ea"/>
            <a:cs typeface="+mn-ea"/>
          </a:endParaRPr>
        </a:p>
      </dgm:t>
    </dgm:pt>
    <dgm:pt modelId="{18371D05-B58A-4024-BA50-B0A34D42C2AD}" cxnId="{96812DBA-EF95-4EAC-9FF9-3FAE8B30671B}" type="parTrans">
      <dgm:prSet/>
      <dgm:spPr/>
    </dgm:pt>
    <dgm:pt modelId="{BDE2D712-8EA5-4A44-A69C-61BAD32A1145}" cxnId="{96812DBA-EF95-4EAC-9FF9-3FAE8B30671B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B01E694-A570-4425-B232-435F6EF50B0B}" srcId="{DB3C3DD1-20BA-4241-A7D5-8919CF4233E7}" destId="{A1B6E6AA-D3EB-6B42-A9A7-A95CD1E9A84C}" srcOrd="0" destOrd="0" parTransId="{D4598D95-1F07-4645-99CC-36798439E043}" sibTransId="{33A9EC8A-C022-7148-AF98-51DCA056264F}"/>
    <dgm:cxn modelId="{58FACB12-DCF4-4526-84C1-E668BABC4FCC}" srcId="{A1B6E6AA-D3EB-6B42-A9A7-A95CD1E9A84C}" destId="{43E06B43-518E-2B4E-ABA9-8B134707DBFD}" srcOrd="0" destOrd="0" parTransId="{9AB954C3-047B-9E41-8370-EF46CDE24D5C}" sibTransId="{35FE68B4-44EC-9742-9738-AA72FD93CF2C}"/>
    <dgm:cxn modelId="{7949C9AE-A8E7-426C-A10D-A7A1084A5CD5}" srcId="{A1B6E6AA-D3EB-6B42-A9A7-A95CD1E9A84C}" destId="{6E369280-CB50-4818-9C84-FCD5D9C8EE2E}" srcOrd="1" destOrd="0" parTransId="{E0E59F24-8D6F-47B1-A444-841097641680}" sibTransId="{F0D909AF-9CF0-4F26-A13F-8666AF01D6FF}"/>
    <dgm:cxn modelId="{96812DBA-EF95-4EAC-9FF9-3FAE8B30671B}" srcId="{A1B6E6AA-D3EB-6B42-A9A7-A95CD1E9A84C}" destId="{3CEBD89C-F1CB-4F74-89A5-88592F6F2109}" srcOrd="2" destOrd="0" parTransId="{18371D05-B58A-4024-BA50-B0A34D42C2AD}" sibTransId="{BDE2D712-8EA5-4A44-A69C-61BAD32A1145}"/>
    <dgm:cxn modelId="{9A055776-B7D7-431A-B1ED-1AB5738F46A4}" type="presOf" srcId="{DB3C3DD1-20BA-4241-A7D5-8919CF4233E7}" destId="{B7157941-CA5E-3943-91B1-9876A90F74E7}" srcOrd="0" destOrd="0" presId="urn:microsoft.com/office/officeart/2005/8/layout/hList1"/>
    <dgm:cxn modelId="{B25156BB-13EC-486A-A162-A9CAC00D10E4}" type="presParOf" srcId="{B7157941-CA5E-3943-91B1-9876A90F74E7}" destId="{896383AD-62E5-AE44-ABF5-CF472DCA4C5D}" srcOrd="0" destOrd="0" presId="urn:microsoft.com/office/officeart/2005/8/layout/hList1"/>
    <dgm:cxn modelId="{00205727-A95C-4953-85B3-9990EBECBFCB}" type="presParOf" srcId="{896383AD-62E5-AE44-ABF5-CF472DCA4C5D}" destId="{F58AAEB5-776C-834B-AB29-EF7F4175D177}" srcOrd="0" destOrd="0" presId="urn:microsoft.com/office/officeart/2005/8/layout/hList1"/>
    <dgm:cxn modelId="{1901E73D-E766-4F36-809D-7690764303F9}" type="presOf" srcId="{A1B6E6AA-D3EB-6B42-A9A7-A95CD1E9A84C}" destId="{F58AAEB5-776C-834B-AB29-EF7F4175D177}" srcOrd="0" destOrd="0" presId="urn:microsoft.com/office/officeart/2005/8/layout/hList1"/>
    <dgm:cxn modelId="{93171DD5-9DCC-4FC6-9AE9-AF11BDC2063D}" type="presParOf" srcId="{896383AD-62E5-AE44-ABF5-CF472DCA4C5D}" destId="{738CFCA1-D33F-774B-BFA8-96F75B1335EC}" srcOrd="1" destOrd="0" presId="urn:microsoft.com/office/officeart/2005/8/layout/hList1"/>
    <dgm:cxn modelId="{21B6B92A-7FC1-49E3-8981-20938A3D239C}" type="presOf" srcId="{43E06B43-518E-2B4E-ABA9-8B134707DBFD}" destId="{738CFCA1-D33F-774B-BFA8-96F75B1335EC}" srcOrd="0" destOrd="0" presId="urn:microsoft.com/office/officeart/2005/8/layout/hList1"/>
    <dgm:cxn modelId="{AF5F6A94-2CEC-4D31-9916-21CAE21B6623}" type="presOf" srcId="{6E369280-CB50-4818-9C84-FCD5D9C8EE2E}" destId="{738CFCA1-D33F-774B-BFA8-96F75B1335EC}" srcOrd="0" destOrd="1" presId="urn:microsoft.com/office/officeart/2005/8/layout/hList1"/>
    <dgm:cxn modelId="{6320FCEE-3E7F-4E21-9FC0-448200131E3B}" type="presOf" srcId="{3CEBD89C-F1CB-4F74-89A5-88592F6F2109}" destId="{738CFCA1-D33F-774B-BFA8-96F75B1335EC}" srcOrd="0" destOrd="2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accent6_2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Sinusoida </a:t>
          </a:r>
          <a:r>
            <a:rPr lang="zh-CN" altLang="en-US"/>
            <a:t>位置</a:t>
          </a:r>
          <a:r>
            <a:rPr lang="zh-CN" altLang="en-US"/>
            <a:t>编码</a:t>
          </a:r>
          <a:r>
            <a:rPr lang="zh-CN" altLang="en-US"/>
            <a:t>理解</a:t>
          </a:r>
          <a:r>
            <a:rPr lang="zh-CN" altLang="en-US"/>
            <a:t/>
          </a:r>
          <a:endParaRPr lang="zh-CN" altLang="en-US"/>
        </a:p>
      </dgm:t>
    </dgm:pt>
    <dgm:pt modelId="{D4598D95-1F07-4645-99CC-36798439E043}" cxnId="{55F51E26-F4BF-46C5-BD99-AFD6CE0B8E21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55F51E26-F4BF-46C5-BD99-AFD6CE0B8E21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latin typeface="+mn-ea"/>
              <a:cs typeface="+mn-ea"/>
            </a:rPr>
            <a:t>位置</a:t>
          </a:r>
          <a:r>
            <a:rPr lang="zh-CN" altLang="en-US">
              <a:latin typeface="+mn-ea"/>
              <a:cs typeface="+mn-ea"/>
            </a:rPr>
            <a:t>编码</a:t>
          </a:r>
          <a:r>
            <a:rPr lang="zh-CN" altLang="en-US">
              <a:latin typeface="+mn-ea"/>
              <a:cs typeface="+mn-ea"/>
            </a:rPr>
            <a:t>本质</a:t>
          </a:r>
          <a:r>
            <a:rPr lang="zh-CN" altLang="en-US">
              <a:latin typeface="+mn-ea"/>
              <a:cs typeface="+mn-ea"/>
            </a:rPr>
            <a:t>是</a:t>
          </a:r>
          <a:r>
            <a:rPr lang="zh-CN" altLang="en-US">
              <a:latin typeface="+mn-ea"/>
              <a:cs typeface="+mn-ea"/>
            </a:rPr>
            <a:t>将</a:t>
          </a:r>
          <a:r>
            <a:rPr lang="zh-CN" altLang="en-US">
              <a:latin typeface="+mn-ea"/>
              <a:cs typeface="+mn-ea"/>
            </a:rPr>
            <a:t>数字</a:t>
          </a:r>
          <a:r>
            <a:rPr lang="zh-CN" altLang="en-US">
              <a:latin typeface="+mn-ea"/>
              <a:cs typeface="+mn-ea"/>
            </a:rPr>
            <a:t>形式</a:t>
          </a:r>
          <a:r>
            <a:rPr lang="zh-CN" altLang="en-US">
              <a:latin typeface="+mn-ea"/>
              <a:cs typeface="+mn-ea"/>
            </a:rPr>
            <a:t>的</a:t>
          </a:r>
          <a:r>
            <a:rPr lang="zh-CN" altLang="en-US">
              <a:latin typeface="+mn-ea"/>
              <a:cs typeface="+mn-ea"/>
            </a:rPr>
            <a:t>位置</a:t>
          </a:r>
          <a:r>
            <a:rPr lang="zh-CN" altLang="en-US">
              <a:latin typeface="+mn-ea"/>
              <a:cs typeface="+mn-ea"/>
            </a:rPr>
            <a:t>索引，</a:t>
          </a:r>
          <a:r>
            <a:rPr lang="zh-CN" altLang="en-US">
              <a:latin typeface="+mn-ea"/>
              <a:cs typeface="+mn-ea"/>
            </a:rPr>
            <a:t>转换</a:t>
          </a:r>
          <a:r>
            <a:rPr lang="zh-CN" altLang="en-US">
              <a:latin typeface="+mn-ea"/>
              <a:cs typeface="+mn-ea"/>
            </a:rPr>
            <a:t>为带</a:t>
          </a:r>
          <a:r>
            <a:rPr lang="zh-CN" altLang="en-US">
              <a:latin typeface="+mn-ea"/>
              <a:cs typeface="+mn-ea"/>
            </a:rPr>
            <a:t>位置</a:t>
          </a:r>
          <a:r>
            <a:rPr lang="zh-CN" altLang="en-US">
              <a:latin typeface="+mn-ea"/>
              <a:cs typeface="+mn-ea"/>
            </a:rPr>
            <a:t>信息</a:t>
          </a:r>
          <a:r>
            <a:rPr lang="zh-CN" altLang="en-US">
              <a:latin typeface="+mn-ea"/>
              <a:cs typeface="+mn-ea"/>
            </a:rPr>
            <a:t>的</a:t>
          </a:r>
          <a:r>
            <a:rPr lang="zh-CN" altLang="en-US">
              <a:latin typeface="+mn-ea"/>
              <a:cs typeface="+mn-ea"/>
              <a:sym typeface="+mn-ea"/>
            </a:rPr>
            <a:t>高</a:t>
          </a:r>
          <a:r>
            <a:rPr lang="zh-CN" altLang="en-US">
              <a:latin typeface="+mn-ea"/>
              <a:cs typeface="+mn-ea"/>
              <a:sym typeface="+mn-ea"/>
            </a:rPr>
            <a:t>维</a:t>
          </a:r>
          <a:r>
            <a:rPr lang="zh-CN" altLang="en-US">
              <a:latin typeface="+mn-ea"/>
              <a:cs typeface="+mn-ea"/>
              <a:sym typeface="+mn-ea"/>
            </a:rPr>
            <a:t>连续</a:t>
          </a:r>
          <a:r>
            <a:rPr lang="zh-CN" altLang="en-US">
              <a:latin typeface="+mn-ea"/>
              <a:cs typeface="+mn-ea"/>
              <a:sym typeface="+mn-ea"/>
            </a:rPr>
            <a:t>向量。</a:t>
          </a:r>
          <a:r>
            <a:rPr lang="zh-CN" altLang="en-US">
              <a:latin typeface="+mn-ea"/>
              <a:cs typeface="+mn-ea"/>
              <a:sym typeface="+mn-ea"/>
            </a:rPr>
            <a:t/>
          </a:r>
          <a:endParaRPr lang="zh-CN" altLang="en-US">
            <a:latin typeface="+mn-ea"/>
            <a:cs typeface="+mn-ea"/>
            <a:sym typeface="+mn-ea"/>
          </a:endParaRPr>
        </a:p>
      </dgm:t>
    </dgm:pt>
    <dgm:pt modelId="{9AB954C3-047B-9E41-8370-EF46CDE24D5C}" cxnId="{87EF0B50-E2A4-4114-9D57-D8DDF44F7A88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87EF0B50-E2A4-4114-9D57-D8DDF44F7A88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F2D7B2C4-DE55-4CDF-9523-A553F8B9950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solidFill>
                <a:srgbClr val="C00000"/>
              </a:solidFill>
              <a:latin typeface="微软雅黑" charset="-122"/>
              <a:ea typeface="微软雅黑" charset="-122"/>
              <a:sym typeface="+mn-ea"/>
            </a:rPr>
            <a:t>Sinusoida</a:t>
          </a:r>
          <a:r>
            <a:rPr lang="en-US" altLang="zh-CN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 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正弦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位置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编码</a:t>
          </a:r>
          <a:r>
            <a:rPr lang="zh-CN" altLang="en-US">
              <a:latin typeface="+mn-ea"/>
              <a:cs typeface="+mn-ea"/>
              <a:sym typeface="+mn-ea"/>
            </a:rPr>
            <a:t>层的输出是一个矩阵，矩阵的每一行表示一个 </a:t>
          </a:r>
          <a:r>
            <a:rPr lang="en-US" altLang="zh-CN">
              <a:latin typeface="+mn-ea"/>
              <a:cs typeface="+mn-ea"/>
              <a:sym typeface="+mn-ea"/>
            </a:rPr>
            <a:t>token </a:t>
          </a:r>
          <a:r>
            <a:rPr lang="zh-CN" altLang="en-US">
              <a:latin typeface="+mn-ea"/>
              <a:cs typeface="+mn-ea"/>
              <a:sym typeface="+mn-ea"/>
            </a:rPr>
            <a:t>位置</a:t>
          </a:r>
          <a:r>
            <a:rPr lang="zh-CN" altLang="en-US">
              <a:latin typeface="+mn-ea"/>
              <a:cs typeface="+mn-ea"/>
              <a:sym typeface="+mn-ea"/>
            </a:rPr>
            <a:t>编码</a:t>
          </a:r>
          <a:r>
            <a:rPr lang="zh-CN" altLang="en-US">
              <a:latin typeface="+mn-ea"/>
              <a:cs typeface="+mn-ea"/>
              <a:sym typeface="+mn-ea"/>
            </a:rPr>
            <a:t>向量</a:t>
          </a:r>
          <a:r>
            <a:rPr lang="zh-CN" altLang="en-US">
              <a:latin typeface="+mn-ea"/>
              <a:cs typeface="+mn-ea"/>
              <a:sym typeface="+mn-ea"/>
            </a:rPr>
            <a:t>，该编码包括了该元素的位置信息。</a:t>
          </a:r>
          <a:r>
            <a:rPr lang="zh-CN" altLang="en-US">
              <a:latin typeface="+mn-ea"/>
              <a:cs typeface="+mn-ea"/>
              <a:sym typeface="+mn-ea"/>
            </a:rPr>
            <a:t/>
          </a:r>
          <a:endParaRPr lang="zh-CN" altLang="en-US">
            <a:latin typeface="+mn-ea"/>
            <a:cs typeface="+mn-ea"/>
            <a:sym typeface="+mn-ea"/>
          </a:endParaRPr>
        </a:p>
      </dgm:t>
    </dgm:pt>
    <dgm:pt modelId="{5321FD47-F234-4385-86CE-7CA82F1F295E}" cxnId="{D1D153EB-813F-4C8F-BAE5-474AC77ABFF6}" type="parTrans">
      <dgm:prSet/>
      <dgm:spPr/>
    </dgm:pt>
    <dgm:pt modelId="{EF1CDD30-932C-4D82-821A-3F4D8519DCA7}" cxnId="{D1D153EB-813F-4C8F-BAE5-474AC77ABFF6}" type="sibTrans">
      <dgm:prSet/>
      <dgm:spPr/>
    </dgm:pt>
    <dgm:pt modelId="{28DEDDAF-C67F-466D-8E58-C0DDB55D3E0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相对位置表达能力（三角函数特性）、对称性和远程衰减，缺点是外推性表现一般，所以有了后来的</a:t>
          </a:r>
          <a:r>
            <a:rPr kumimoji="1" lang="en-US" altLang="zh-CN" dirty="0">
              <a:solidFill>
                <a:schemeClr val="accent1">
                  <a:lumMod val="75000"/>
                </a:schemeClr>
              </a:solidFill>
              <a:sym typeface="+mn-ea"/>
            </a:rPr>
            <a:t> rope 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位置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编码。</a:t>
          </a:r>
          <a:r>
            <a:rPr lang="zh-CN" altLang="en-US">
              <a:latin typeface="+mn-ea"/>
              <a:cs typeface="+mn-ea"/>
              <a:sym typeface="+mn-ea"/>
            </a:rPr>
            <a:t/>
          </a:r>
          <a:endParaRPr lang="zh-CN" altLang="en-US">
            <a:latin typeface="+mn-ea"/>
            <a:cs typeface="+mn-ea"/>
            <a:sym typeface="+mn-ea"/>
          </a:endParaRPr>
        </a:p>
      </dgm:t>
    </dgm:pt>
    <dgm:pt modelId="{682675B9-872C-4926-A6B6-20F96E09EB26}" cxnId="{F7BADA65-0A9A-4EC4-9BAD-9D7D2F3D75C2}" type="parTrans">
      <dgm:prSet/>
      <dgm:spPr/>
    </dgm:pt>
    <dgm:pt modelId="{61F6383F-4402-4933-B346-B47A72FFB17E}" cxnId="{F7BADA65-0A9A-4EC4-9BAD-9D7D2F3D75C2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5F51E26-F4BF-46C5-BD99-AFD6CE0B8E21}" srcId="{DB3C3DD1-20BA-4241-A7D5-8919CF4233E7}" destId="{A1B6E6AA-D3EB-6B42-A9A7-A95CD1E9A84C}" srcOrd="0" destOrd="0" parTransId="{D4598D95-1F07-4645-99CC-36798439E043}" sibTransId="{33A9EC8A-C022-7148-AF98-51DCA056264F}"/>
    <dgm:cxn modelId="{87EF0B50-E2A4-4114-9D57-D8DDF44F7A88}" srcId="{A1B6E6AA-D3EB-6B42-A9A7-A95CD1E9A84C}" destId="{43E06B43-518E-2B4E-ABA9-8B134707DBFD}" srcOrd="0" destOrd="0" parTransId="{9AB954C3-047B-9E41-8370-EF46CDE24D5C}" sibTransId="{35FE68B4-44EC-9742-9738-AA72FD93CF2C}"/>
    <dgm:cxn modelId="{D1D153EB-813F-4C8F-BAE5-474AC77ABFF6}" srcId="{A1B6E6AA-D3EB-6B42-A9A7-A95CD1E9A84C}" destId="{F2D7B2C4-DE55-4CDF-9523-A553F8B9950B}" srcOrd="1" destOrd="0" parTransId="{5321FD47-F234-4385-86CE-7CA82F1F295E}" sibTransId="{EF1CDD30-932C-4D82-821A-3F4D8519DCA7}"/>
    <dgm:cxn modelId="{F7BADA65-0A9A-4EC4-9BAD-9D7D2F3D75C2}" srcId="{A1B6E6AA-D3EB-6B42-A9A7-A95CD1E9A84C}" destId="{28DEDDAF-C67F-466D-8E58-C0DDB55D3E03}" srcOrd="2" destOrd="0" parTransId="{682675B9-872C-4926-A6B6-20F96E09EB26}" sibTransId="{61F6383F-4402-4933-B346-B47A72FFB17E}"/>
    <dgm:cxn modelId="{F569975A-91BD-416A-98B9-14388E4518CF}" type="presOf" srcId="{DB3C3DD1-20BA-4241-A7D5-8919CF4233E7}" destId="{B7157941-CA5E-3943-91B1-9876A90F74E7}" srcOrd="0" destOrd="0" presId="urn:microsoft.com/office/officeart/2005/8/layout/hList1"/>
    <dgm:cxn modelId="{9745BD77-FDD4-4F95-8778-467B7DDF83C7}" type="presParOf" srcId="{B7157941-CA5E-3943-91B1-9876A90F74E7}" destId="{896383AD-62E5-AE44-ABF5-CF472DCA4C5D}" srcOrd="0" destOrd="0" presId="urn:microsoft.com/office/officeart/2005/8/layout/hList1"/>
    <dgm:cxn modelId="{A94E784D-B4AF-4D5C-8252-2968D4B23F22}" type="presParOf" srcId="{896383AD-62E5-AE44-ABF5-CF472DCA4C5D}" destId="{F58AAEB5-776C-834B-AB29-EF7F4175D177}" srcOrd="0" destOrd="0" presId="urn:microsoft.com/office/officeart/2005/8/layout/hList1"/>
    <dgm:cxn modelId="{4C54731F-FA35-4D7F-9E45-7F916B5EE9CC}" type="presOf" srcId="{A1B6E6AA-D3EB-6B42-A9A7-A95CD1E9A84C}" destId="{F58AAEB5-776C-834B-AB29-EF7F4175D177}" srcOrd="0" destOrd="0" presId="urn:microsoft.com/office/officeart/2005/8/layout/hList1"/>
    <dgm:cxn modelId="{68A07210-A417-4D9A-A87D-68865894EC30}" type="presParOf" srcId="{896383AD-62E5-AE44-ABF5-CF472DCA4C5D}" destId="{738CFCA1-D33F-774B-BFA8-96F75B1335EC}" srcOrd="1" destOrd="0" presId="urn:microsoft.com/office/officeart/2005/8/layout/hList1"/>
    <dgm:cxn modelId="{5D63AAF6-F7B9-4C22-B75D-CF4548989060}" type="presOf" srcId="{43E06B43-518E-2B4E-ABA9-8B134707DBFD}" destId="{738CFCA1-D33F-774B-BFA8-96F75B1335EC}" srcOrd="0" destOrd="0" presId="urn:microsoft.com/office/officeart/2005/8/layout/hList1"/>
    <dgm:cxn modelId="{F1CB59BE-C00B-4D62-B29B-54C2C3437037}" type="presOf" srcId="{F2D7B2C4-DE55-4CDF-9523-A553F8B9950B}" destId="{738CFCA1-D33F-774B-BFA8-96F75B1335EC}" srcOrd="0" destOrd="1" presId="urn:microsoft.com/office/officeart/2005/8/layout/hList1"/>
    <dgm:cxn modelId="{EF0BF88D-7F2C-4E3A-996F-515C2DA39E5A}" type="presOf" srcId="{28DEDDAF-C67F-466D-8E58-C0DDB55D3E03}" destId="{738CFCA1-D33F-774B-BFA8-96F75B1335EC}" srcOrd="0" destOrd="2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accent6_2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</a:t>
          </a:r>
          <a:r>
            <a:rPr lang="en-US" altLang="zh-CN"/>
            <a:t>oPE </a:t>
          </a:r>
          <a:r>
            <a:rPr lang="zh-CN" altLang="en-US"/>
            <a:t>位置</a:t>
          </a:r>
          <a:r>
            <a:rPr lang="zh-CN" altLang="en-US"/>
            <a:t>编码</a:t>
          </a:r>
          <a:r>
            <a:rPr lang="zh-CN" altLang="en-US"/>
            <a:t>理解</a:t>
          </a:r>
          <a:r>
            <a:rPr lang="zh-CN" altLang="en-US"/>
            <a:t/>
          </a:r>
          <a:endParaRPr lang="zh-CN" altLang="en-US"/>
        </a:p>
      </dgm:t>
    </dgm:pt>
    <dgm:pt modelId="{D4598D95-1F07-4645-99CC-36798439E043}" cxnId="{611F5DC9-8166-410C-B56C-0F19AF50D2E1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611F5DC9-8166-410C-B56C-0F19AF50D2E1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>
              <a:solidFill>
                <a:srgbClr val="C00000"/>
              </a:solidFill>
              <a:latin typeface="+mn-ea"/>
              <a:cs typeface="+mn-ea"/>
              <a:sym typeface="+mn-ea"/>
            </a:rPr>
            <a:t>R</a:t>
          </a:r>
          <a:r>
            <a:rPr lang="en-US" altLang="zh-CN">
              <a:solidFill>
                <a:srgbClr val="C00000"/>
              </a:solidFill>
              <a:latin typeface="+mn-ea"/>
              <a:cs typeface="+mn-ea"/>
              <a:sym typeface="+mn-ea"/>
            </a:rPr>
            <a:t>oPE 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旋转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位置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编码</a:t>
          </a:r>
          <a:r>
            <a:rPr lang="zh-CN" altLang="en-US">
              <a:latin typeface="+mn-ea"/>
              <a:cs typeface="+mn-ea"/>
              <a:sym typeface="+mn-ea"/>
            </a:rPr>
            <a:t>将相对位置信息依赖集成到 self-attention 中。</a:t>
          </a:r>
          <a:endParaRPr lang="zh-CN" altLang="en-US">
            <a:latin typeface="+mn-ea"/>
            <a:cs typeface="+mn-ea"/>
            <a:sym typeface="+mn-ea"/>
          </a:endParaRPr>
        </a:p>
      </dgm:t>
    </dgm:pt>
    <dgm:pt modelId="{9AB954C3-047B-9E41-8370-EF46CDE24D5C}" cxnId="{35C5397E-FB95-4108-8E31-FEC12B26F1D2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35C5397E-FB95-4108-8E31-FEC12B26F1D2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F4884012-0D7B-47DB-AA12-CF4FC768901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latin typeface="+mn-ea"/>
              <a:cs typeface="+mn-ea"/>
              <a:sym typeface="+mn-ea"/>
            </a:rPr>
            <a:t>和相对位置编码相比，RoPE 具有更好的外推性。</a:t>
          </a:r>
          <a:endParaRPr lang="zh-CN" altLang="en-US">
            <a:latin typeface="+mn-ea"/>
            <a:cs typeface="+mn-ea"/>
            <a:sym typeface="+mn-ea"/>
          </a:endParaRPr>
        </a:p>
      </dgm:t>
    </dgm:pt>
    <dgm:pt modelId="{CC969A50-4613-4896-BF82-032FE07ADB06}" cxnId="{0893B016-BB35-4AA7-92D3-252FDA0E0839}" type="parTrans">
      <dgm:prSet/>
      <dgm:spPr/>
    </dgm:pt>
    <dgm:pt modelId="{B69F7D44-05BE-4B99-9963-45C45EF71C94}" cxnId="{0893B016-BB35-4AA7-92D3-252FDA0E0839}" type="sibTrans">
      <dgm:prSet/>
      <dgm:spPr/>
    </dgm:pt>
    <dgm:pt modelId="{E73B5F0F-A949-4533-9EBC-B459622054D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latin typeface="+mn-ea"/>
              <a:cs typeface="+mn-ea"/>
              <a:sym typeface="+mn-ea"/>
            </a:rPr>
            <a:t>核心思想是将</a:t>
          </a:r>
          <a:r>
            <a:rPr lang="en-US" altLang="zh-CN">
              <a:latin typeface="+mn-ea"/>
              <a:cs typeface="+mn-ea"/>
              <a:sym typeface="+mn-ea"/>
            </a:rPr>
            <a:t>q k </a:t>
          </a:r>
          <a:r>
            <a:rPr lang="zh-CN" altLang="en-US">
              <a:latin typeface="+mn-ea"/>
              <a:cs typeface="+mn-ea"/>
              <a:sym typeface="+mn-ea"/>
            </a:rPr>
            <a:t>向量</a:t>
          </a:r>
          <a:r>
            <a:rPr lang="zh-CN" altLang="en-US">
              <a:latin typeface="+mn-ea"/>
              <a:cs typeface="+mn-ea"/>
              <a:sym typeface="+mn-ea"/>
            </a:rPr>
            <a:t>分别</a:t>
          </a:r>
          <a:r>
            <a:rPr lang="zh-CN" altLang="en-US">
              <a:latin typeface="+mn-ea"/>
              <a:cs typeface="+mn-ea"/>
              <a:sym typeface="+mn-ea"/>
            </a:rPr>
            <a:t>和</a:t>
          </a:r>
          <a:r>
            <a:rPr lang="zh-CN" altLang="en-US">
              <a:solidFill>
                <a:schemeClr val="accent1">
                  <a:lumMod val="75000"/>
                </a:schemeClr>
              </a:solidFill>
              <a:latin typeface="+mn-ea"/>
              <a:cs typeface="+mn-ea"/>
              <a:sym typeface="+mn-ea"/>
            </a:rPr>
            <a:t>旋转矩阵</a:t>
          </a:r>
          <a:r>
            <a:rPr lang="zh-CN" altLang="en-US">
              <a:latin typeface="+mn-ea"/>
              <a:cs typeface="+mn-ea"/>
              <a:sym typeface="+mn-ea"/>
            </a:rPr>
            <a:t>相乘。</a:t>
          </a:r>
          <a:r>
            <a:rPr lang="zh-CN" altLang="en-US">
              <a:latin typeface="+mn-ea"/>
              <a:cs typeface="+mn-ea"/>
              <a:sym typeface="+mn-ea"/>
            </a:rPr>
            <a:t/>
          </a:r>
          <a:endParaRPr lang="zh-CN" altLang="en-US">
            <a:latin typeface="+mn-ea"/>
            <a:cs typeface="+mn-ea"/>
            <a:sym typeface="+mn-ea"/>
          </a:endParaRPr>
        </a:p>
      </dgm:t>
    </dgm:pt>
    <dgm:pt modelId="{33ADEC25-F027-4440-BFF2-A2D180D4A9FE}" cxnId="{EE6D5828-2741-4318-85F1-B2384E6ECA21}" type="parTrans">
      <dgm:prSet/>
      <dgm:spPr/>
    </dgm:pt>
    <dgm:pt modelId="{9EB590B1-719D-4B5B-8282-B36A77BAF09B}" cxnId="{EE6D5828-2741-4318-85F1-B2384E6ECA21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611F5DC9-8166-410C-B56C-0F19AF50D2E1}" srcId="{DB3C3DD1-20BA-4241-A7D5-8919CF4233E7}" destId="{A1B6E6AA-D3EB-6B42-A9A7-A95CD1E9A84C}" srcOrd="0" destOrd="0" parTransId="{D4598D95-1F07-4645-99CC-36798439E043}" sibTransId="{33A9EC8A-C022-7148-AF98-51DCA056264F}"/>
    <dgm:cxn modelId="{35C5397E-FB95-4108-8E31-FEC12B26F1D2}" srcId="{A1B6E6AA-D3EB-6B42-A9A7-A95CD1E9A84C}" destId="{43E06B43-518E-2B4E-ABA9-8B134707DBFD}" srcOrd="0" destOrd="0" parTransId="{9AB954C3-047B-9E41-8370-EF46CDE24D5C}" sibTransId="{35FE68B4-44EC-9742-9738-AA72FD93CF2C}"/>
    <dgm:cxn modelId="{0893B016-BB35-4AA7-92D3-252FDA0E0839}" srcId="{A1B6E6AA-D3EB-6B42-A9A7-A95CD1E9A84C}" destId="{F4884012-0D7B-47DB-AA12-CF4FC768901F}" srcOrd="1" destOrd="0" parTransId="{CC969A50-4613-4896-BF82-032FE07ADB06}" sibTransId="{B69F7D44-05BE-4B99-9963-45C45EF71C94}"/>
    <dgm:cxn modelId="{EE6D5828-2741-4318-85F1-B2384E6ECA21}" srcId="{A1B6E6AA-D3EB-6B42-A9A7-A95CD1E9A84C}" destId="{E73B5F0F-A949-4533-9EBC-B459622054DC}" srcOrd="2" destOrd="0" parTransId="{33ADEC25-F027-4440-BFF2-A2D180D4A9FE}" sibTransId="{9EB590B1-719D-4B5B-8282-B36A77BAF09B}"/>
    <dgm:cxn modelId="{EA6AD9CD-1920-4675-BA44-841EC5D3A26B}" type="presOf" srcId="{DB3C3DD1-20BA-4241-A7D5-8919CF4233E7}" destId="{B7157941-CA5E-3943-91B1-9876A90F74E7}" srcOrd="0" destOrd="0" presId="urn:microsoft.com/office/officeart/2005/8/layout/hList1"/>
    <dgm:cxn modelId="{7262FFC5-7DBB-46DD-A8D4-5DA714F7D9F2}" type="presParOf" srcId="{B7157941-CA5E-3943-91B1-9876A90F74E7}" destId="{896383AD-62E5-AE44-ABF5-CF472DCA4C5D}" srcOrd="0" destOrd="0" presId="urn:microsoft.com/office/officeart/2005/8/layout/hList1"/>
    <dgm:cxn modelId="{735FF277-42CE-44B0-99EE-2B33F1ED708E}" type="presParOf" srcId="{896383AD-62E5-AE44-ABF5-CF472DCA4C5D}" destId="{F58AAEB5-776C-834B-AB29-EF7F4175D177}" srcOrd="0" destOrd="0" presId="urn:microsoft.com/office/officeart/2005/8/layout/hList1"/>
    <dgm:cxn modelId="{4A2DAB5C-CA7B-4CAF-8605-875484CF1D63}" type="presOf" srcId="{A1B6E6AA-D3EB-6B42-A9A7-A95CD1E9A84C}" destId="{F58AAEB5-776C-834B-AB29-EF7F4175D177}" srcOrd="0" destOrd="0" presId="urn:microsoft.com/office/officeart/2005/8/layout/hList1"/>
    <dgm:cxn modelId="{5D1B4F49-DF86-4AF2-A372-66CCBA948D69}" type="presParOf" srcId="{896383AD-62E5-AE44-ABF5-CF472DCA4C5D}" destId="{738CFCA1-D33F-774B-BFA8-96F75B1335EC}" srcOrd="1" destOrd="0" presId="urn:microsoft.com/office/officeart/2005/8/layout/hList1"/>
    <dgm:cxn modelId="{8898F2BF-0A5B-40F5-AFEE-C1C85566FD67}" type="presOf" srcId="{43E06B43-518E-2B4E-ABA9-8B134707DBFD}" destId="{738CFCA1-D33F-774B-BFA8-96F75B1335EC}" srcOrd="0" destOrd="0" presId="urn:microsoft.com/office/officeart/2005/8/layout/hList1"/>
    <dgm:cxn modelId="{AED96CCB-72E9-460F-B76C-61251D3E8A34}" type="presOf" srcId="{F4884012-0D7B-47DB-AA12-CF4FC768901F}" destId="{738CFCA1-D33F-774B-BFA8-96F75B1335EC}" srcOrd="0" destOrd="1" presId="urn:microsoft.com/office/officeart/2005/8/layout/hList1"/>
    <dgm:cxn modelId="{3EC44A2D-2B82-4BA3-AD88-AD155760BF30}" type="presOf" srcId="{E73B5F0F-A949-4533-9EBC-B459622054DC}" destId="{738CFCA1-D33F-774B-BFA8-96F75B1335EC}" srcOrd="0" destOrd="2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C3DD1-20BA-4241-A7D5-8919CF4233E7}" type="doc">
      <dgm:prSet loTypeId="" loCatId="" qsTypeId="urn:microsoft.com/office/officeart/2005/8/quickstyle/simple1" qsCatId="simple" csTypeId="urn:microsoft.com/office/officeart/2005/8/colors/accent6_2" csCatId="colorful" phldr="1"/>
      <dgm:spPr/>
      <dgm:t>
        <a:bodyPr/>
        <a:lstStyle/>
        <a:p>
          <a:endParaRPr lang="zh-CN" altLang="en-US"/>
        </a:p>
      </dgm:t>
    </dgm:pt>
    <dgm:pt modelId="{A1B6E6AA-D3EB-6B42-A9A7-A95CD1E9A8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参数</a:t>
          </a:r>
          <a:r>
            <a:rPr lang="zh-CN" altLang="en-US"/>
            <a:t>分析</a:t>
          </a:r>
          <a:r>
            <a:rPr lang="zh-CN" altLang="en-US"/>
            <a:t>总结</a:t>
          </a:r>
          <a:r>
            <a:rPr lang="zh-CN" altLang="en-US"/>
            <a:t/>
          </a:r>
          <a:endParaRPr lang="zh-CN" altLang="en-US"/>
        </a:p>
      </dgm:t>
    </dgm:pt>
    <dgm:pt modelId="{D4598D95-1F07-4645-99CC-36798439E043}" cxnId="{42D8B45C-A3A6-4B4A-96D6-9567DABD19BA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3A9EC8A-C022-7148-AF98-51DCA056264F}" cxnId="{42D8B45C-A3A6-4B4A-96D6-9567DABD19BA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43E06B43-518E-2B4E-ABA9-8B134707DBF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en-US" altLang="zh-CN" dirty="0">
              <a:solidFill>
                <a:schemeClr val="accent1">
                  <a:lumMod val="75000"/>
                </a:schemeClr>
              </a:solidFill>
              <a:sym typeface="+mn-ea"/>
            </a:rPr>
            <a:t>LLM 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参数量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和输入序列长度无关。对于有 n 层 decode block 块的 llm 参数量为 n(12h</a:t>
          </a:r>
          <a:r>
            <a:rPr kumimoji="1" lang="en-US" altLang="zh-CN" dirty="0">
              <a:solidFill>
                <a:schemeClr val="tx1"/>
              </a:solidFill>
              <a:latin typeface="+mn-ea"/>
              <a:cs typeface="+mn-ea"/>
              <a:sym typeface="+mn-ea"/>
            </a:rPr>
            <a:t>^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2</a:t>
          </a:r>
          <a:r>
            <a:rPr kumimoji="1" lang="en-US" altLang="zh-CN" dirty="0">
              <a:solidFill>
                <a:schemeClr val="tx1"/>
              </a:solidFill>
              <a:latin typeface="+mn-ea"/>
              <a:cs typeface="+mn-ea"/>
              <a:sym typeface="+mn-ea"/>
            </a:rPr>
            <a:t> 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+</a:t>
          </a:r>
          <a:r>
            <a:rPr kumimoji="1" lang="en-US" altLang="zh-CN" dirty="0">
              <a:solidFill>
                <a:schemeClr val="tx1"/>
              </a:solidFill>
              <a:latin typeface="+mn-ea"/>
              <a:cs typeface="+mn-ea"/>
              <a:sym typeface="+mn-ea"/>
            </a:rPr>
            <a:t> 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13h)+Vh。当 h 较大时，可忽略一次项，近似为 12nh</a:t>
          </a:r>
          <a:r>
            <a:rPr kumimoji="1" lang="en-US" altLang="zh-CN" dirty="0">
              <a:solidFill>
                <a:schemeClr val="tx1"/>
              </a:solidFill>
              <a:latin typeface="+mn-ea"/>
              <a:cs typeface="+mn-ea"/>
              <a:sym typeface="+mn-ea"/>
            </a:rPr>
            <a:t>^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2。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/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gm:t>
    </dgm:pt>
    <dgm:pt modelId="{9AB954C3-047B-9E41-8370-EF46CDE24D5C}" cxnId="{57022946-92A0-4722-92E3-EAD91BE2B02A}" type="par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35FE68B4-44EC-9742-9738-AA72FD93CF2C}" cxnId="{57022946-92A0-4722-92E3-EAD91BE2B02A}" type="sibTrans">
      <dgm:prSet/>
      <dgm:spPr/>
      <dgm:t>
        <a:bodyPr/>
        <a:lstStyle/>
        <a:p>
          <a:endParaRPr lang="zh-CN" altLang="en-US">
            <a:latin typeface="微软雅黑" charset="-122"/>
            <a:ea typeface="微软雅黑" charset="-122"/>
          </a:endParaRPr>
        </a:p>
      </dgm:t>
    </dgm:pt>
    <dgm:pt modelId="{6510B088-A2C5-4EA2-A68F-3A167A03B85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推理总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需要</a:t>
          </a:r>
          <a:r>
            <a:rPr kumimoji="1" lang="en-US" altLang="zh-CN" dirty="0">
              <a:solidFill>
                <a:schemeClr val="accent1">
                  <a:lumMod val="75000"/>
                </a:schemeClr>
              </a:solidFill>
              <a:sym typeface="+mn-ea"/>
            </a:rPr>
            <a:t>CPU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内存 ≈ 1.2 × 模型参数内存（20% 是经验，不同框架可能不一样）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/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gm:t>
    </dgm:pt>
    <dgm:pt modelId="{8544CDC2-EB89-4F7E-B208-9E2EB8C8F6C9}" cxnId="{EAFC81E6-172E-40CA-B2C6-A5D52426D9BA}" type="parTrans">
      <dgm:prSet/>
      <dgm:spPr/>
    </dgm:pt>
    <dgm:pt modelId="{1D8BB20A-149D-410F-8014-72925ABB4CD7}" cxnId="{EAFC81E6-172E-40CA-B2C6-A5D52426D9BA}" type="sibTrans">
      <dgm:prSet/>
      <dgm:spPr/>
    </dgm:pt>
    <dgm:pt modelId="{B7157941-CA5E-3943-91B1-9876A90F74E7}" type="pres">
      <dgm:prSet presAssocID="{DB3C3DD1-20BA-4241-A7D5-8919CF4233E7}" presName="Name0" presStyleCnt="0">
        <dgm:presLayoutVars>
          <dgm:dir/>
          <dgm:animLvl val="lvl"/>
          <dgm:resizeHandles val="exact"/>
        </dgm:presLayoutVars>
      </dgm:prSet>
      <dgm:spPr/>
    </dgm:pt>
    <dgm:pt modelId="{896383AD-62E5-AE44-ABF5-CF472DCA4C5D}" type="pres">
      <dgm:prSet presAssocID="{A1B6E6AA-D3EB-6B42-A9A7-A95CD1E9A84C}" presName="composite" presStyleCnt="0"/>
      <dgm:spPr/>
    </dgm:pt>
    <dgm:pt modelId="{F58AAEB5-776C-834B-AB29-EF7F4175D177}" type="pres">
      <dgm:prSet presAssocID="{A1B6E6AA-D3EB-6B42-A9A7-A95CD1E9A84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38CFCA1-D33F-774B-BFA8-96F75B1335EC}" type="pres">
      <dgm:prSet presAssocID="{A1B6E6AA-D3EB-6B42-A9A7-A95CD1E9A84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2D8B45C-A3A6-4B4A-96D6-9567DABD19BA}" srcId="{DB3C3DD1-20BA-4241-A7D5-8919CF4233E7}" destId="{A1B6E6AA-D3EB-6B42-A9A7-A95CD1E9A84C}" srcOrd="0" destOrd="0" parTransId="{D4598D95-1F07-4645-99CC-36798439E043}" sibTransId="{33A9EC8A-C022-7148-AF98-51DCA056264F}"/>
    <dgm:cxn modelId="{57022946-92A0-4722-92E3-EAD91BE2B02A}" srcId="{A1B6E6AA-D3EB-6B42-A9A7-A95CD1E9A84C}" destId="{43E06B43-518E-2B4E-ABA9-8B134707DBFD}" srcOrd="0" destOrd="0" parTransId="{9AB954C3-047B-9E41-8370-EF46CDE24D5C}" sibTransId="{35FE68B4-44EC-9742-9738-AA72FD93CF2C}"/>
    <dgm:cxn modelId="{EAFC81E6-172E-40CA-B2C6-A5D52426D9BA}" srcId="{A1B6E6AA-D3EB-6B42-A9A7-A95CD1E9A84C}" destId="{6510B088-A2C5-4EA2-A68F-3A167A03B858}" srcOrd="1" destOrd="0" parTransId="{8544CDC2-EB89-4F7E-B208-9E2EB8C8F6C9}" sibTransId="{1D8BB20A-149D-410F-8014-72925ABB4CD7}"/>
    <dgm:cxn modelId="{DA73A32C-D4D8-4D45-89E7-019DF25FA798}" type="presOf" srcId="{DB3C3DD1-20BA-4241-A7D5-8919CF4233E7}" destId="{B7157941-CA5E-3943-91B1-9876A90F74E7}" srcOrd="0" destOrd="0" presId="urn:microsoft.com/office/officeart/2005/8/layout/hList1"/>
    <dgm:cxn modelId="{6786F418-6381-46C2-BC70-14C2C9492302}" type="presParOf" srcId="{B7157941-CA5E-3943-91B1-9876A90F74E7}" destId="{896383AD-62E5-AE44-ABF5-CF472DCA4C5D}" srcOrd="0" destOrd="0" presId="urn:microsoft.com/office/officeart/2005/8/layout/hList1"/>
    <dgm:cxn modelId="{AD254157-219D-431A-BCF4-E9AFA5BCB4D8}" type="presParOf" srcId="{896383AD-62E5-AE44-ABF5-CF472DCA4C5D}" destId="{F58AAEB5-776C-834B-AB29-EF7F4175D177}" srcOrd="0" destOrd="0" presId="urn:microsoft.com/office/officeart/2005/8/layout/hList1"/>
    <dgm:cxn modelId="{05821B47-B88A-4D3B-8084-D7E44A67E0F4}" type="presOf" srcId="{A1B6E6AA-D3EB-6B42-A9A7-A95CD1E9A84C}" destId="{F58AAEB5-776C-834B-AB29-EF7F4175D177}" srcOrd="0" destOrd="0" presId="urn:microsoft.com/office/officeart/2005/8/layout/hList1"/>
    <dgm:cxn modelId="{DC4E82F7-FE1B-43CA-94DA-CF059C949538}" type="presParOf" srcId="{896383AD-62E5-AE44-ABF5-CF472DCA4C5D}" destId="{738CFCA1-D33F-774B-BFA8-96F75B1335EC}" srcOrd="1" destOrd="0" presId="urn:microsoft.com/office/officeart/2005/8/layout/hList1"/>
    <dgm:cxn modelId="{87DB207E-5981-4ABE-A1B8-A8FD62368532}" type="presOf" srcId="{43E06B43-518E-2B4E-ABA9-8B134707DBFD}" destId="{738CFCA1-D33F-774B-BFA8-96F75B1335EC}" srcOrd="0" destOrd="0" presId="urn:microsoft.com/office/officeart/2005/8/layout/hList1"/>
    <dgm:cxn modelId="{47274E5D-7915-466B-A653-BB4D111D7695}" type="presOf" srcId="{6510B088-A2C5-4EA2-A68F-3A167A03B858}" destId="{738CFCA1-D33F-774B-BFA8-96F75B1335EC}" srcOrd="0" destOrd="1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474210" cy="5415915"/>
        <a:chOff x="0" y="0"/>
        <a:chExt cx="4474210" cy="5415915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50250"/>
          <a:ext cx="4474210" cy="547200"/>
        </a:xfrm>
        <a:prstGeom prst="rect">
          <a:avLst/>
        </a:prstGeom>
      </dsp:spPr>
      <dsp:style>
        <a:lnRef idx="2">
          <a:schemeClr val="accent5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5128" tIns="77216" rIns="135128" bIns="77216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的</a:t>
          </a:r>
          <a:r>
            <a:rPr lang="zh-CN" altLang="en-US"/>
            <a:t>起点</a:t>
          </a:r>
          <a:r>
            <a:rPr lang="en-US" altLang="zh-CN"/>
            <a:t>-T</a:t>
          </a:r>
          <a:r>
            <a:rPr lang="en-US" altLang="zh-CN"/>
            <a:t>ransformer </a:t>
          </a:r>
          <a:r>
            <a:rPr lang="zh-CN" altLang="en-US"/>
            <a:t>模型</a:t>
          </a:r>
          <a:endParaRPr lang="zh-CN" altLang="en-US"/>
        </a:p>
      </dsp:txBody>
      <dsp:txXfrm>
        <a:off x="0" y="50250"/>
        <a:ext cx="4474210" cy="5472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597450"/>
          <a:ext cx="4474210" cy="4768215"/>
        </a:xfrm>
        <a:prstGeom prst="rect">
          <a:avLst/>
        </a:prstGeom>
      </dsp:spPr>
      <dsp:style>
        <a:lnRef idx="2">
          <a:schemeClr val="accent5">
            <a:tint val="40000"/>
            <a:alpha val="90000"/>
          </a:schemeClr>
        </a:lnRef>
        <a:fillRef idx="1">
          <a:schemeClr val="accent5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101346" tIns="101346" rIns="135128" bIns="152019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zh-CN" dirty="0">
              <a:solidFill>
                <a:srgbClr val="C00000"/>
              </a:solidFill>
              <a:latin typeface="微软雅黑" charset="-122"/>
              <a:ea typeface="微软雅黑" charset="-122"/>
              <a:sym typeface="+mn-ea"/>
            </a:rPr>
            <a:t>De</a:t>
          </a:r>
          <a:r>
            <a:rPr kumimoji="1" lang="en-US" altLang="zh-CN" dirty="0">
              <a:solidFill>
                <a:srgbClr val="C00000"/>
              </a:solidFill>
              <a:latin typeface="微软雅黑" charset="-122"/>
              <a:ea typeface="微软雅黑" charset="-122"/>
              <a:sym typeface="+mn-ea"/>
            </a:rPr>
            <a:t>coder </a:t>
          </a:r>
          <a:r>
            <a:rPr kumimoji="1" lang="zh-CN" altLang="en-US" dirty="0">
              <a:solidFill>
                <a:srgbClr val="C00000"/>
              </a:solidFill>
              <a:latin typeface="微软雅黑" charset="-122"/>
              <a:ea typeface="微软雅黑" charset="-122"/>
              <a:sym typeface="+mn-ea"/>
            </a:rPr>
            <a:t>组成</a:t>
          </a:r>
          <a:r>
            <a:rPr kumimoji="1" lang="en-US" altLang="zh-CN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rPr>
            <a:t>: </a:t>
          </a:r>
          <a:r>
            <a:rPr kumimoji="1" lang="en-US" altLang="zh-CN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rPr>
            <a:t>Self-attention -&gt; Multi-head attention</a:t>
          </a:r>
          <a:r>
            <a:rPr kumimoji="1" lang="zh-CN" altLang="en-US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rPr>
            <a:t> </a:t>
          </a:r>
          <a:r>
            <a:rPr kumimoji="1" lang="en-US" altLang="zh-CN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rPr>
            <a:t>-&gt;Decoder block -&gt; D</a:t>
          </a:r>
          <a:r>
            <a:rPr kumimoji="1" lang="en-GB" altLang="zh-CN" dirty="0" err="1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rPr>
            <a:t>ecoder</a:t>
          </a:r>
          <a:r>
            <a:rPr kumimoji="1" lang="en-GB" altLang="zh-CN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rPr>
            <a:t> </a:t>
          </a:r>
          <a:r>
            <a:rPr kumimoji="1" lang="zh-CN" altLang="en-US" dirty="0">
              <a:solidFill>
                <a:schemeClr val="dk1"/>
              </a:solidFill>
              <a:latin typeface="微软雅黑" charset="-122"/>
              <a:ea typeface="微软雅黑" charset="-122"/>
              <a:sym typeface="+mn-ea"/>
            </a:rPr>
            <a:t>组件。</a:t>
          </a:r>
          <a:endParaRPr lang="zh-CN" altLang="en-US">
            <a:solidFill>
              <a:schemeClr val="dk1"/>
            </a:solidFill>
            <a:latin typeface="微软雅黑" charset="-122"/>
            <a:ea typeface="微软雅黑" charset="-122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rgbClr val="C00000"/>
              </a:solidFill>
            </a:rPr>
            <a:t>模型</a:t>
          </a:r>
          <a:r>
            <a:rPr lang="zh-CN">
              <a:solidFill>
                <a:srgbClr val="C00000"/>
              </a:solidFill>
            </a:rPr>
            <a:t>核心</a:t>
          </a:r>
          <a:r>
            <a:rPr lang="zh-CN">
              <a:solidFill>
                <a:schemeClr val="dk1"/>
              </a:solidFill>
            </a:rPr>
            <a:t>： </a:t>
          </a:r>
          <a:r>
            <a:rPr lang="en-US" altLang="zh-CN">
              <a:solidFill>
                <a:schemeClr val="dk1"/>
              </a:solidFill>
            </a:rPr>
            <a:t>self-attention </a:t>
          </a:r>
          <a:r>
            <a:rPr lang="zh-CN" altLang="en-US">
              <a:solidFill>
                <a:schemeClr val="dk1"/>
              </a:solidFill>
            </a:rPr>
            <a:t>结构</a:t>
          </a:r>
          <a:r>
            <a:rPr lang="en-US" altLang="zh-CN">
              <a:solidFill>
                <a:schemeClr val="dk1"/>
              </a:solidFill>
            </a:rPr>
            <a:t>, softmax(QK^T/sqrt(d_k))V</a:t>
          </a:r>
          <a:r>
            <a:rPr lang="zh-CN" altLang="en-US">
              <a:solidFill>
                <a:schemeClr val="dk1"/>
              </a:solidFill>
            </a:rPr>
            <a:t>，</a:t>
          </a:r>
          <a:r>
            <a:rPr lang="zh-CN" altLang="en-US">
              <a:solidFill>
                <a:schemeClr val="dk1"/>
              </a:solidFill>
            </a:rPr>
            <a:t>它的</a:t>
          </a:r>
          <a:r>
            <a:rPr lang="zh-CN" altLang="en-US">
              <a:solidFill>
                <a:schemeClr val="dk1"/>
              </a:solidFill>
            </a:rPr>
            <a:t>计算</a:t>
          </a:r>
          <a:r>
            <a:rPr lang="zh-CN" altLang="en-US">
              <a:solidFill>
                <a:schemeClr val="dk1"/>
              </a:solidFill>
            </a:rPr>
            <a:t>和</a:t>
          </a:r>
          <a:r>
            <a:rPr lang="zh-CN" altLang="en-US">
              <a:solidFill>
                <a:schemeClr val="dk1"/>
              </a:solidFill>
            </a:rPr>
            <a:t>内存</a:t>
          </a:r>
          <a:r>
            <a:rPr lang="zh-CN" altLang="en-US">
              <a:solidFill>
                <a:schemeClr val="dk1"/>
              </a:solidFill>
            </a:rPr>
            <a:t>优化</a:t>
          </a:r>
          <a:r>
            <a:rPr lang="zh-CN" altLang="en-US">
              <a:solidFill>
                <a:schemeClr val="dk1"/>
              </a:solidFill>
            </a:rPr>
            <a:t>是</a:t>
          </a:r>
          <a:r>
            <a:rPr lang="zh-CN" altLang="en-US">
              <a:solidFill>
                <a:schemeClr val="dk1"/>
              </a:solidFill>
            </a:rPr>
            <a:t>所有 </a:t>
          </a:r>
          <a:r>
            <a:rPr lang="en-US" altLang="zh-CN">
              <a:solidFill>
                <a:schemeClr val="dk1"/>
              </a:solidFill>
            </a:rPr>
            <a:t>llm </a:t>
          </a:r>
          <a:r>
            <a:rPr lang="zh-CN" altLang="en-US">
              <a:solidFill>
                <a:schemeClr val="dk1"/>
              </a:solidFill>
            </a:rPr>
            <a:t>推理</a:t>
          </a:r>
          <a:r>
            <a:rPr lang="zh-CN" altLang="en-US">
              <a:solidFill>
                <a:schemeClr val="dk1"/>
              </a:solidFill>
            </a:rPr>
            <a:t>框架</a:t>
          </a:r>
          <a:r>
            <a:rPr lang="zh-CN" altLang="en-US">
              <a:solidFill>
                <a:schemeClr val="dk1"/>
              </a:solidFill>
            </a:rPr>
            <a:t>的</a:t>
          </a:r>
          <a:r>
            <a:rPr lang="zh-CN" altLang="en-US">
              <a:solidFill>
                <a:schemeClr val="dk1"/>
              </a:solidFill>
            </a:rPr>
            <a:t>核心！</a:t>
          </a:r>
          <a:endParaRPr lang="zh-CN" alt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rgbClr val="C00000"/>
              </a:solidFill>
            </a:rPr>
            <a:t>Embedding 层</a:t>
          </a:r>
          <a:r>
            <a:rPr lang="zh-CN" altLang="en-US">
              <a:solidFill>
                <a:schemeClr val="dk1"/>
              </a:solidFill>
            </a:rPr>
            <a:t>（嵌入层），作用是将离散的正整数序列（ input ids）映射到固定尺寸的连续稠密向量（embedding vectors）。</a:t>
          </a:r>
          <a:endParaRPr lang="zh-CN" alt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rgbClr val="C00000"/>
              </a:solidFill>
            </a:rPr>
            <a:t>位置</a:t>
          </a:r>
          <a:r>
            <a:rPr lang="zh-CN" altLang="en-US">
              <a:solidFill>
                <a:srgbClr val="C00000"/>
              </a:solidFill>
            </a:rPr>
            <a:t>编码</a:t>
          </a:r>
          <a:r>
            <a:rPr lang="zh-CN" altLang="en-US">
              <a:solidFill>
                <a:schemeClr val="dk1"/>
              </a:solidFill>
            </a:rPr>
            <a:t>：</a:t>
          </a:r>
          <a:r>
            <a:rPr lang="zh-CN" altLang="en-US">
              <a:solidFill>
                <a:schemeClr val="dk1"/>
              </a:solidFill>
            </a:rPr>
            <a:t>Attention 层</a:t>
          </a:r>
          <a:r>
            <a:rPr lang="zh-CN" altLang="en-US">
              <a:solidFill>
                <a:schemeClr val="dk1"/>
              </a:solidFill>
            </a:rPr>
            <a:t>本身</a:t>
          </a:r>
          <a:r>
            <a:rPr lang="zh-CN" altLang="en-US">
              <a:solidFill>
                <a:schemeClr val="dk1"/>
              </a:solidFill>
            </a:rPr>
            <a:t>不具备</a:t>
          </a:r>
          <a:r>
            <a:rPr lang="zh-CN" altLang="en-US">
              <a:solidFill>
                <a:schemeClr val="dk1"/>
              </a:solidFill>
            </a:rPr>
            <a:t>时序</a:t>
          </a:r>
          <a:r>
            <a:rPr lang="zh-CN" altLang="en-US">
              <a:solidFill>
                <a:schemeClr val="dk1"/>
              </a:solidFill>
            </a:rPr>
            <a:t>信息，</a:t>
          </a:r>
          <a:r>
            <a:rPr lang="zh-CN" altLang="en-US">
              <a:solidFill>
                <a:schemeClr val="dk1"/>
              </a:solidFill>
            </a:rPr>
            <a:t>使用</a:t>
          </a:r>
          <a:r>
            <a:rPr lang="zh-CN" altLang="en-US">
              <a:solidFill>
                <a:schemeClr val="dk1"/>
              </a:solidFill>
            </a:rPr>
            <a:t>三角位置</a:t>
          </a:r>
          <a:r>
            <a:rPr lang="zh-CN" altLang="en-US">
              <a:solidFill>
                <a:schemeClr val="dk1"/>
              </a:solidFill>
            </a:rPr>
            <a:t>编码 </a:t>
          </a:r>
          <a:r>
            <a:rPr lang="en-US" altLang="zh-CN">
              <a:solidFill>
                <a:schemeClr val="dk1"/>
              </a:solidFill>
            </a:rPr>
            <a:t>+ E</a:t>
          </a:r>
          <a:r>
            <a:rPr lang="en-US" altLang="zh-CN">
              <a:solidFill>
                <a:schemeClr val="dk1"/>
              </a:solidFill>
            </a:rPr>
            <a:t>mbedding </a:t>
          </a:r>
          <a:r>
            <a:rPr lang="zh-CN" altLang="en-US">
              <a:solidFill>
                <a:schemeClr val="dk1"/>
              </a:solidFill>
            </a:rPr>
            <a:t>层</a:t>
          </a:r>
          <a:r>
            <a:rPr lang="zh-CN" altLang="en-US">
              <a:solidFill>
                <a:schemeClr val="dk1"/>
              </a:solidFill>
            </a:rPr>
            <a:t>输出</a:t>
          </a:r>
          <a:r>
            <a:rPr lang="zh-CN" altLang="en-US">
              <a:solidFill>
                <a:schemeClr val="dk1"/>
              </a:solidFill>
            </a:rPr>
            <a:t>的 </a:t>
          </a:r>
          <a:r>
            <a:rPr lang="en-US" altLang="zh-CN">
              <a:solidFill>
                <a:schemeClr val="dk1"/>
              </a:solidFill>
            </a:rPr>
            <a:t>embedding vector</a:t>
          </a:r>
          <a:r>
            <a:rPr lang="zh-CN" altLang="en-US">
              <a:solidFill>
                <a:schemeClr val="dk1"/>
              </a:solidFill>
            </a:rPr>
            <a:t>，</a:t>
          </a:r>
          <a:r>
            <a:rPr lang="zh-CN" altLang="en-US">
              <a:solidFill>
                <a:schemeClr val="dk1"/>
              </a:solidFill>
            </a:rPr>
            <a:t>得到</a:t>
          </a:r>
          <a:r>
            <a:rPr lang="zh-CN" altLang="en-US">
              <a:solidFill>
                <a:schemeClr val="dk1"/>
              </a:solidFill>
            </a:rPr>
            <a:t>的</a:t>
          </a:r>
          <a:r>
            <a:rPr lang="zh-CN" altLang="en-US">
              <a:solidFill>
                <a:schemeClr val="dk1"/>
              </a:solidFill>
            </a:rPr>
            <a:t>嵌入</a:t>
          </a:r>
          <a:r>
            <a:rPr lang="zh-CN" altLang="en-US">
              <a:solidFill>
                <a:schemeClr val="dk1"/>
              </a:solidFill>
            </a:rPr>
            <a:t>向量</a:t>
          </a:r>
          <a:r>
            <a:rPr lang="zh-CN" altLang="en-US">
              <a:solidFill>
                <a:schemeClr val="dk1"/>
              </a:solidFill>
            </a:rPr>
            <a:t>才具备</a:t>
          </a:r>
          <a:r>
            <a:rPr lang="zh-CN" altLang="en-US">
              <a:solidFill>
                <a:schemeClr val="dk1"/>
              </a:solidFill>
            </a:rPr>
            <a:t>时序</a:t>
          </a:r>
          <a:r>
            <a:rPr lang="zh-CN" altLang="en-US">
              <a:solidFill>
                <a:schemeClr val="dk1"/>
              </a:solidFill>
            </a:rPr>
            <a:t>信息</a:t>
          </a:r>
          <a:r>
            <a:rPr lang="zh-CN" altLang="en-US">
              <a:solidFill>
                <a:schemeClr val="dk1"/>
              </a:solidFill>
            </a:rPr>
            <a:t>。</a:t>
          </a:r>
          <a:endParaRPr lang="zh-CN" altLang="en-US">
            <a:solidFill>
              <a:schemeClr val="dk1"/>
            </a:solidFill>
          </a:endParaRPr>
        </a:p>
      </dsp:txBody>
      <dsp:txXfrm>
        <a:off x="0" y="597450"/>
        <a:ext cx="4474210" cy="47682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068060" cy="1990725"/>
        <a:chOff x="0" y="0"/>
        <a:chExt cx="6068060" cy="1990725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22647"/>
          <a:ext cx="6068060" cy="460800"/>
        </a:xfrm>
        <a:prstGeom prst="rect">
          <a:avLst/>
        </a:prstGeom>
      </dsp:spPr>
      <dsp:style>
        <a:lnRef idx="2">
          <a:schemeClr val="accent6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3792" tIns="65024" rIns="113792" bIns="65024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理论</a:t>
          </a:r>
          <a:r>
            <a:rPr lang="zh-CN" altLang="en-US"/>
            <a:t>分析</a:t>
          </a:r>
          <a:r>
            <a:rPr lang="zh-CN" altLang="en-US"/>
            <a:t>定量</a:t>
          </a:r>
          <a:r>
            <a:rPr lang="zh-CN" altLang="en-US"/>
            <a:t>结论</a:t>
          </a:r>
          <a:endParaRPr lang="zh-CN" altLang="en-US"/>
        </a:p>
      </dsp:txBody>
      <dsp:txXfrm>
        <a:off x="0" y="22647"/>
        <a:ext cx="6068060" cy="4608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483448"/>
          <a:ext cx="6068060" cy="1484630"/>
        </a:xfrm>
        <a:prstGeom prst="rect">
          <a:avLst/>
        </a:prstGeom>
      </dsp:spPr>
      <dsp:style>
        <a:lnRef idx="2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85344" tIns="85344" rIns="113792" bIns="128016" anchor="t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因为，输入的 tokens 总数为 bs（即上下文总长度），即对于一个 token 存在等式 </a:t>
          </a:r>
          <a:r>
            <a:rPr kumimoji="1" lang="en-US" altLang="zh-CN" dirty="0">
              <a:solidFill>
                <a:schemeClr val="accent1">
                  <a:lumMod val="75000"/>
                </a:schemeClr>
              </a:solidFill>
              <a:sym typeface="+mn-ea"/>
            </a:rPr>
            <a:t>24nh^2/12nh2 = 2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。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我们可以近似认为：在一次前向传播中，对于每个 token 和 每个模型参数，需要进行 2 次浮点数运算，即一次乘法法运算和一次加法运算。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。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sp:txBody>
      <dsp:txXfrm>
        <a:off x="0" y="483448"/>
        <a:ext cx="6068060" cy="14846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068060" cy="1990725"/>
        <a:chOff x="0" y="0"/>
        <a:chExt cx="6068060" cy="1990725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61813"/>
          <a:ext cx="6068060" cy="432000"/>
        </a:xfrm>
        <a:prstGeom prst="rect">
          <a:avLst/>
        </a:prstGeom>
      </dsp:spPr>
      <dsp:style>
        <a:lnRef idx="2">
          <a:schemeClr val="accent6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理论</a:t>
          </a:r>
          <a:r>
            <a:rPr lang="zh-CN" altLang="en-US"/>
            <a:t>分析</a:t>
          </a:r>
          <a:r>
            <a:rPr lang="zh-CN" altLang="en-US"/>
            <a:t>定量</a:t>
          </a:r>
          <a:r>
            <a:rPr lang="zh-CN" altLang="en-US"/>
            <a:t>结论</a:t>
          </a:r>
          <a:endParaRPr lang="zh-CN" altLang="en-US"/>
        </a:p>
      </dsp:txBody>
      <dsp:txXfrm>
        <a:off x="0" y="61813"/>
        <a:ext cx="6068060" cy="4320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493813"/>
          <a:ext cx="6068060" cy="1435100"/>
        </a:xfrm>
        <a:prstGeom prst="rect">
          <a:avLst/>
        </a:prstGeom>
      </dsp:spPr>
      <dsp:style>
        <a:lnRef idx="2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80010" tIns="80010" rIns="106680" bIns="120014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一次迭代训练中，对于每个 token 和 每个模型参数，需要进行 6 次浮点数运算。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随着模型变大，MLP 和 Attention 层参数量占比越来越大，最后分别接近 66% 和 33%。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有文档指出，13B 的 LLM 推理时，每个 token 大约消耗 1MB 的显存。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sp:txBody>
      <dsp:txXfrm>
        <a:off x="0" y="493813"/>
        <a:ext cx="6068060" cy="14351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04170" cy="5171440"/>
        <a:chOff x="0" y="0"/>
        <a:chExt cx="10504170" cy="5171440"/>
      </a:xfrm>
    </dsp:grpSpPr>
    <dsp:sp modelId="{A91D6E8F-D38E-8D43-A2C7-07623E85C090}">
      <dsp:nvSpPr>
        <dsp:cNvPr id="3" name="圆角矩形 2"/>
        <dsp:cNvSpPr/>
      </dsp:nvSpPr>
      <dsp:spPr bwMode="white">
        <a:xfrm>
          <a:off x="0" y="48895"/>
          <a:ext cx="10504170" cy="59309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传统 </a:t>
          </a:r>
          <a:r>
            <a:rPr lang="en-US" altLang="zh-CN"/>
            <a:t>CV </a:t>
          </a:r>
          <a:r>
            <a:rPr lang="zh-CN" altLang="en-US"/>
            <a:t>模型推理部署</a:t>
          </a:r>
        </a:p>
      </dsp:txBody>
      <dsp:txXfrm>
        <a:off x="0" y="48895"/>
        <a:ext cx="10504170" cy="593090"/>
      </dsp:txXfrm>
    </dsp:sp>
    <dsp:sp modelId="{240FF622-21EB-BF43-BB93-F99A45294712}">
      <dsp:nvSpPr>
        <dsp:cNvPr id="4" name="矩形 3"/>
        <dsp:cNvSpPr/>
      </dsp:nvSpPr>
      <dsp:spPr bwMode="white">
        <a:xfrm>
          <a:off x="0" y="641985"/>
          <a:ext cx="10504170" cy="19437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333507" tIns="29210" rIns="163576" bIns="29210" anchor="t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  <a:buChar char="•"/>
          </a:pPr>
          <a:r>
            <a:rPr kumimoji="1" lang="zh-CN" altLang="en-US">
              <a:solidFill>
                <a:schemeClr val="tx1"/>
              </a:solidFill>
            </a:rPr>
            <a:t>模型</a:t>
          </a:r>
          <a:r>
            <a:rPr kumimoji="1" lang="zh-CN" altLang="en-US">
              <a:solidFill>
                <a:schemeClr val="tx1"/>
              </a:solidFill>
            </a:rPr>
            <a:t>架构</a:t>
          </a:r>
          <a:r>
            <a:rPr kumimoji="1" lang="zh-CN" altLang="en-US">
              <a:solidFill>
                <a:schemeClr val="tx1"/>
              </a:solidFill>
            </a:rPr>
            <a:t>设计</a:t>
          </a:r>
          <a:r>
            <a:rPr kumimoji="1" lang="zh-CN" altLang="en-US">
              <a:solidFill>
                <a:schemeClr val="tx1"/>
              </a:solidFill>
            </a:rPr>
            <a:t>主要</a:t>
          </a:r>
          <a:r>
            <a:rPr kumimoji="1" lang="zh-CN" altLang="en-US">
              <a:solidFill>
                <a:schemeClr val="tx1"/>
              </a:solidFill>
            </a:rPr>
            <a:t>是：CNN + 任务网络，</a:t>
          </a:r>
          <a:r>
            <a:rPr kumimoji="1" lang="zh-CN" altLang="en-US">
              <a:solidFill>
                <a:schemeClr val="tx1"/>
              </a:solidFill>
            </a:rPr>
            <a:t>如 </a:t>
          </a:r>
          <a:r>
            <a:rPr kumimoji="1" lang="en-US" altLang="zh-CN">
              <a:solidFill>
                <a:schemeClr val="tx1"/>
              </a:solidFill>
            </a:rPr>
            <a:t>Faster R-CNN</a:t>
          </a:r>
          <a:r>
            <a:rPr kumimoji="1" lang="en-US" altLang="zh-CN">
              <a:solidFill>
                <a:schemeClr val="tx1"/>
              </a:solidFill>
            </a:rPr>
            <a:t> = ResNet + RPN + RoI Heads</a:t>
          </a:r>
          <a:r>
            <a:rPr kumimoji="1" lang="zh-CN" altLang="en-US">
              <a:solidFill>
                <a:schemeClr val="tx1"/>
              </a:solidFill>
            </a:rPr>
            <a:t>。</a:t>
          </a:r>
          <a:endParaRPr kumimoji="1" lang="en-US" altLang="zh-CN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  <a:buChar char="•"/>
          </a:pPr>
          <a:r>
            <a:rPr kumimoji="1" lang="zh-CN" altLang="en-US">
              <a:solidFill>
                <a:schemeClr val="tx1"/>
              </a:solidFill>
            </a:rPr>
            <a:t>核心</a:t>
          </a:r>
          <a:r>
            <a:rPr kumimoji="1" lang="zh-CN" altLang="en-US">
              <a:solidFill>
                <a:schemeClr val="tx1"/>
              </a:solidFill>
            </a:rPr>
            <a:t>组件</a:t>
          </a:r>
          <a:r>
            <a:rPr kumimoji="1" lang="zh-CN" altLang="en-US">
              <a:solidFill>
                <a:schemeClr val="tx1"/>
              </a:solidFill>
            </a:rPr>
            <a:t>是</a:t>
          </a:r>
          <a:r>
            <a:rPr kumimoji="1" lang="zh-CN" altLang="en-US">
              <a:solidFill>
                <a:schemeClr val="tx1"/>
              </a:solidFill>
            </a:rPr>
            <a:t>卷积层，</a:t>
          </a:r>
          <a:r>
            <a:rPr kumimoji="1" lang="zh-CN" altLang="en-US">
              <a:solidFill>
                <a:schemeClr val="tx1"/>
              </a:solidFill>
            </a:rPr>
            <a:t>模型相对较小（</a:t>
          </a:r>
          <a:r>
            <a:rPr kumimoji="1" lang="en-US" altLang="zh-CN">
              <a:solidFill>
                <a:schemeClr val="tx1"/>
              </a:solidFill>
            </a:rPr>
            <a:t>MB</a:t>
          </a:r>
          <a:r>
            <a:rPr kumimoji="1" lang="zh-CN" altLang="en-US">
              <a:solidFill>
                <a:schemeClr val="tx1"/>
              </a:solidFill>
            </a:rPr>
            <a:t>级别），嵌入式设备</a:t>
          </a:r>
          <a:r>
            <a:rPr kumimoji="1" lang="zh-CN" altLang="en-US">
              <a:solidFill>
                <a:schemeClr val="tx1"/>
              </a:solidFill>
            </a:rPr>
            <a:t>经过</a:t>
          </a:r>
          <a:r>
            <a:rPr kumimoji="1" lang="zh-CN" altLang="en-US">
              <a:solidFill>
                <a:schemeClr val="tx1"/>
              </a:solidFill>
            </a:rPr>
            <a:t>优化</a:t>
          </a:r>
          <a:r>
            <a:rPr kumimoji="1" lang="zh-CN" altLang="en-US">
              <a:solidFill>
                <a:schemeClr val="tx1"/>
              </a:solidFill>
            </a:rPr>
            <a:t>可支持。</a:t>
          </a:r>
          <a:endParaRPr kumimoji="1" lang="zh-CN" altLang="en-US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  <a:buChar char="•"/>
          </a:pP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需要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编写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的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自定义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算子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  <a:sym typeface="+mn-ea"/>
            </a:rPr>
            <a:t>较多</a:t>
          </a:r>
          <a:r>
            <a:rPr kumimoji="1" lang="zh-CN" altLang="en-US">
              <a:solidFill>
                <a:schemeClr val="tx1"/>
              </a:solidFill>
              <a:sym typeface="+mn-ea"/>
            </a:rPr>
            <a:t>，</a:t>
          </a:r>
          <a:r>
            <a:rPr kumimoji="1" lang="zh-CN" altLang="en-US">
              <a:solidFill>
                <a:schemeClr val="tx1"/>
              </a:solidFill>
              <a:sym typeface="+mn-ea"/>
            </a:rPr>
            <a:t>主要</a:t>
          </a:r>
          <a:r>
            <a:rPr kumimoji="1" lang="zh-CN" altLang="en-US">
              <a:solidFill>
                <a:schemeClr val="tx1"/>
              </a:solidFill>
              <a:sym typeface="+mn-ea"/>
            </a:rPr>
            <a:t>是</a:t>
          </a:r>
          <a:r>
            <a:rPr kumimoji="1" lang="zh-CN" altLang="en-US">
              <a:solidFill>
                <a:schemeClr val="tx1"/>
              </a:solidFill>
              <a:sym typeface="+mn-ea"/>
            </a:rPr>
            <a:t>计算</a:t>
          </a:r>
          <a:r>
            <a:rPr kumimoji="1" lang="zh-CN" altLang="en-US">
              <a:solidFill>
                <a:schemeClr val="tx1"/>
              </a:solidFill>
              <a:sym typeface="+mn-ea"/>
            </a:rPr>
            <a:t>密集</a:t>
          </a:r>
          <a:r>
            <a:rPr kumimoji="1" lang="zh-CN" altLang="en-US">
              <a:solidFill>
                <a:schemeClr val="tx1"/>
              </a:solidFill>
              <a:sym typeface="+mn-ea"/>
            </a:rPr>
            <a:t>型</a:t>
          </a:r>
          <a:r>
            <a:rPr kumimoji="1" lang="zh-CN" altLang="en-US">
              <a:solidFill>
                <a:schemeClr val="tx1"/>
              </a:solidFill>
              <a:sym typeface="+mn-ea"/>
            </a:rPr>
            <a:t>算子。</a:t>
          </a:r>
          <a:endParaRPr kumimoji="1" lang="zh-CN" altLang="en-US">
            <a:solidFill>
              <a:schemeClr val="tx1"/>
            </a:solidFill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  <a:buChar char="•"/>
          </a:pPr>
          <a:r>
            <a:rPr kumimoji="1" lang="zh-CN" altLang="en-US">
              <a:solidFill>
                <a:schemeClr val="tx1"/>
              </a:solidFill>
              <a:sym typeface="+mn-ea"/>
            </a:rPr>
            <a:t>输入</a:t>
          </a:r>
          <a:r>
            <a:rPr kumimoji="1" lang="zh-CN" altLang="en-US">
              <a:solidFill>
                <a:schemeClr val="tx1"/>
              </a:solidFill>
              <a:sym typeface="+mn-ea"/>
            </a:rPr>
            <a:t>输出</a:t>
          </a:r>
          <a:r>
            <a:rPr kumimoji="1" lang="zh-CN" altLang="en-US">
              <a:solidFill>
                <a:schemeClr val="tx1"/>
              </a:solidFill>
              <a:sym typeface="+mn-ea"/>
            </a:rPr>
            <a:t>参数</a:t>
          </a:r>
          <a:r>
            <a:rPr kumimoji="1" lang="zh-CN" altLang="en-US">
              <a:solidFill>
                <a:schemeClr val="tx1"/>
              </a:solidFill>
              <a:sym typeface="+mn-ea"/>
            </a:rPr>
            <a:t>简单</a:t>
          </a:r>
          <a:r>
            <a:rPr kumimoji="1" lang="zh-CN" altLang="en-US">
              <a:solidFill>
                <a:schemeClr val="tx1"/>
              </a:solidFill>
              <a:sym typeface="+mn-ea"/>
            </a:rPr>
            <a:t>且</a:t>
          </a:r>
          <a:r>
            <a:rPr kumimoji="1" lang="zh-CN" altLang="en-US">
              <a:solidFill>
                <a:schemeClr val="tx1"/>
              </a:solidFill>
              <a:sym typeface="+mn-ea"/>
            </a:rPr>
            <a:t>固定，</a:t>
          </a:r>
          <a:r>
            <a:rPr kumimoji="1" lang="zh-CN" altLang="en-US">
              <a:solidFill>
                <a:schemeClr val="tx1"/>
              </a:solidFill>
              <a:sym typeface="+mn-ea"/>
            </a:rPr>
            <a:t>基本</a:t>
          </a:r>
          <a:r>
            <a:rPr kumimoji="1" lang="zh-CN" altLang="en-US">
              <a:solidFill>
                <a:schemeClr val="tx1"/>
              </a:solidFill>
              <a:sym typeface="+mn-ea"/>
            </a:rPr>
            <a:t>都是</a:t>
          </a:r>
          <a:r>
            <a:rPr kumimoji="1" lang="zh-CN" altLang="en-US">
              <a:solidFill>
                <a:schemeClr val="tx1"/>
              </a:solidFill>
              <a:sym typeface="+mn-ea"/>
            </a:rPr>
            <a:t>是结构化数据。</a:t>
          </a:r>
          <a:endParaRPr kumimoji="1" lang="en-US" altLang="zh-CN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>
              <a:solidFill>
                <a:schemeClr val="tx1"/>
              </a:solidFill>
            </a:rPr>
            <a:t>适合单卡部署，性能主要依赖显卡计算能力。</a:t>
          </a:r>
          <a:endParaRPr kumimoji="1" lang="en-US" altLang="zh-CN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>
              <a:solidFill>
                <a:schemeClr val="tx1"/>
              </a:solidFill>
            </a:rPr>
            <a:t>大规模</a:t>
          </a:r>
          <a:r>
            <a:rPr kumimoji="1" lang="zh-CN" altLang="en-US">
              <a:solidFill>
                <a:schemeClr val="tx1"/>
              </a:solidFill>
            </a:rPr>
            <a:t>化</a:t>
          </a:r>
          <a:r>
            <a:rPr kumimoji="1" lang="zh-CN" altLang="en-US">
              <a:solidFill>
                <a:schemeClr val="tx1"/>
              </a:solidFill>
            </a:rPr>
            <a:t>的</a:t>
          </a:r>
          <a:r>
            <a:rPr kumimoji="1" lang="zh-CN" altLang="en-US">
              <a:solidFill>
                <a:schemeClr val="tx1"/>
              </a:solidFill>
            </a:rPr>
            <a:t>应用</a:t>
          </a:r>
          <a:r>
            <a:rPr kumimoji="1" lang="zh-CN" altLang="en-US">
              <a:solidFill>
                <a:schemeClr val="tx1"/>
              </a:solidFill>
            </a:rPr>
            <a:t>都是</a:t>
          </a:r>
          <a:r>
            <a:rPr kumimoji="1" lang="zh-CN" altLang="en-US">
              <a:solidFill>
                <a:schemeClr val="tx1"/>
              </a:solidFill>
            </a:rPr>
            <a:t>针对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</a:rPr>
            <a:t>固定</a:t>
          </a:r>
          <a:r>
            <a:rPr kumimoji="1" lang="zh-CN" altLang="en-US">
              <a:solidFill>
                <a:schemeClr val="accent2">
                  <a:lumMod val="75000"/>
                </a:schemeClr>
              </a:solidFill>
            </a:rPr>
            <a:t>场景</a:t>
          </a:r>
          <a:r>
            <a:rPr kumimoji="1" lang="zh-CN" altLang="en-US">
              <a:solidFill>
                <a:schemeClr val="tx1"/>
              </a:solidFill>
            </a:rPr>
            <a:t>的</a:t>
          </a:r>
          <a:r>
            <a:rPr kumimoji="1" lang="zh-CN" altLang="en-US">
              <a:solidFill>
                <a:schemeClr val="tx1"/>
              </a:solidFill>
            </a:rPr>
            <a:t>图像数据。</a:t>
          </a:r>
          <a:endParaRPr kumimoji="1" lang="en-US" altLang="zh-CN">
            <a:solidFill>
              <a:schemeClr val="tx1"/>
            </a:solidFill>
          </a:endParaRPr>
        </a:p>
      </dsp:txBody>
      <dsp:txXfrm>
        <a:off x="0" y="641985"/>
        <a:ext cx="10504170" cy="1943735"/>
      </dsp:txXfrm>
    </dsp:sp>
    <dsp:sp modelId="{6B2B1450-D034-8247-8037-EEB3B6497D20}">
      <dsp:nvSpPr>
        <dsp:cNvPr id="5" name="圆角矩形 4"/>
        <dsp:cNvSpPr/>
      </dsp:nvSpPr>
      <dsp:spPr bwMode="white">
        <a:xfrm>
          <a:off x="0" y="2585720"/>
          <a:ext cx="10504170" cy="59309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580000"/>
            <a:satOff val="29020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模型推理部署</a:t>
          </a:r>
        </a:p>
      </dsp:txBody>
      <dsp:txXfrm>
        <a:off x="0" y="2585720"/>
        <a:ext cx="10504170" cy="593090"/>
      </dsp:txXfrm>
    </dsp:sp>
    <dsp:sp modelId="{325567C5-2CEE-8549-B970-93E13D085D3A}">
      <dsp:nvSpPr>
        <dsp:cNvPr id="6" name="矩形 5"/>
        <dsp:cNvSpPr/>
      </dsp:nvSpPr>
      <dsp:spPr bwMode="white">
        <a:xfrm>
          <a:off x="0" y="3178810"/>
          <a:ext cx="10504170" cy="19437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333507" tIns="29210" rIns="163576" bIns="29210" anchor="t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Arial" panose="020B0604020202090204" pitchFamily="34" charset="0"/>
            <a:buChar char="•"/>
          </a:pPr>
          <a:r>
            <a:rPr kumimoji="1" lang="zh-CN" altLang="en-US">
              <a:solidFill>
                <a:schemeClr val="tx1"/>
              </a:solidFill>
            </a:rPr>
            <a:t>模型</a:t>
          </a:r>
          <a:r>
            <a:rPr kumimoji="1" lang="zh-CN" altLang="en-US">
              <a:solidFill>
                <a:schemeClr val="tx1"/>
              </a:solidFill>
            </a:rPr>
            <a:t>架构</a:t>
          </a:r>
          <a:r>
            <a:rPr kumimoji="1" lang="zh-CN" altLang="en-US">
              <a:solidFill>
                <a:schemeClr val="tx1"/>
              </a:solidFill>
            </a:rPr>
            <a:t>主要是 </a:t>
          </a:r>
          <a:r>
            <a:rPr kumimoji="1" lang="en-US" altLang="zh-CN">
              <a:solidFill>
                <a:schemeClr val="tx1"/>
              </a:solidFill>
            </a:rPr>
            <a:t>Transformer </a:t>
          </a:r>
          <a:r>
            <a:rPr kumimoji="1" lang="zh-CN" altLang="en-US">
              <a:solidFill>
                <a:schemeClr val="tx1"/>
              </a:solidFill>
            </a:rPr>
            <a:t>架构</a:t>
          </a:r>
          <a:r>
            <a:rPr kumimoji="1" lang="zh-CN" altLang="en-US">
              <a:solidFill>
                <a:schemeClr val="tx1"/>
              </a:solidFill>
            </a:rPr>
            <a:t>的</a:t>
          </a:r>
          <a:r>
            <a:rPr kumimoji="1" lang="zh-CN" altLang="en-US">
              <a:solidFill>
                <a:schemeClr val="tx1"/>
              </a:solidFill>
            </a:rPr>
            <a:t>自回归模型，</a:t>
          </a:r>
          <a:r>
            <a:rPr kumimoji="1" lang="zh-CN" altLang="en-US">
              <a:solidFill>
                <a:srgbClr val="C00000"/>
              </a:solidFill>
            </a:rPr>
            <a:t>计算</a:t>
          </a:r>
          <a:r>
            <a:rPr kumimoji="1" lang="zh-CN" altLang="en-US">
              <a:solidFill>
                <a:srgbClr val="C00000"/>
              </a:solidFill>
            </a:rPr>
            <a:t>密集型</a:t>
          </a:r>
          <a:r>
            <a:rPr kumimoji="1" lang="zh-CN" altLang="en-US">
              <a:solidFill>
                <a:srgbClr val="C00000"/>
              </a:solidFill>
            </a:rPr>
            <a:t>和</a:t>
          </a:r>
          <a:r>
            <a:rPr kumimoji="1" lang="zh-CN" altLang="en-US">
              <a:solidFill>
                <a:srgbClr val="C00000"/>
              </a:solidFill>
            </a:rPr>
            <a:t>内存</a:t>
          </a:r>
          <a:r>
            <a:rPr kumimoji="1" lang="zh-CN" altLang="en-US">
              <a:solidFill>
                <a:srgbClr val="C00000"/>
              </a:solidFill>
            </a:rPr>
            <a:t>密集</a:t>
          </a:r>
          <a:r>
            <a:rPr kumimoji="1" lang="zh-CN" altLang="en-US">
              <a:solidFill>
                <a:srgbClr val="C00000"/>
              </a:solidFill>
            </a:rPr>
            <a:t>型</a:t>
          </a:r>
          <a:r>
            <a:rPr kumimoji="1" lang="zh-CN" altLang="en-US">
              <a:solidFill>
                <a:srgbClr val="C00000"/>
              </a:solidFill>
            </a:rPr>
            <a:t>算子</a:t>
          </a:r>
          <a:r>
            <a:rPr kumimoji="1" lang="zh-CN" altLang="en-US">
              <a:solidFill>
                <a:srgbClr val="C00000"/>
              </a:solidFill>
            </a:rPr>
            <a:t>并存</a:t>
          </a:r>
          <a:r>
            <a:rPr kumimoji="1" lang="zh-CN" altLang="en-US">
              <a:solidFill>
                <a:schemeClr val="tx1"/>
              </a:solidFill>
            </a:rPr>
            <a:t>。</a:t>
          </a:r>
          <a:endParaRPr lang="zh-CN" altLang="en-US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>
              <a:solidFill>
                <a:schemeClr val="tx1"/>
              </a:solidFill>
            </a:rPr>
            <a:t>核心</a:t>
          </a:r>
          <a:r>
            <a:rPr kumimoji="1" lang="zh-CN" altLang="en-US">
              <a:solidFill>
                <a:schemeClr val="tx1"/>
              </a:solidFill>
            </a:rPr>
            <a:t>逐渐</a:t>
          </a:r>
          <a:r>
            <a:rPr kumimoji="1" lang="zh-CN" altLang="en-US">
              <a:solidFill>
                <a:schemeClr val="tx1"/>
              </a:solidFill>
            </a:rPr>
            <a:t>是自注意力机制</a:t>
          </a:r>
          <a:r>
            <a:rPr kumimoji="1" lang="zh-CN" altLang="en-US">
              <a:solidFill>
                <a:schemeClr val="tx1"/>
              </a:solidFill>
            </a:rPr>
            <a:t>结构，</a:t>
          </a:r>
          <a:r>
            <a:rPr kumimoji="1" lang="zh-CN" altLang="en-US">
              <a:solidFill>
                <a:schemeClr val="tx1"/>
              </a:solidFill>
            </a:rPr>
            <a:t>模型相对较大（</a:t>
          </a:r>
          <a:r>
            <a:rPr kumimoji="1" lang="zh-CN" altLang="en-US">
              <a:solidFill>
                <a:schemeClr val="tx1"/>
              </a:solidFill>
            </a:rPr>
            <a:t>起步 </a:t>
          </a:r>
          <a:r>
            <a:rPr kumimoji="1" lang="en-US" altLang="zh-CN">
              <a:solidFill>
                <a:schemeClr val="tx1"/>
              </a:solidFill>
            </a:rPr>
            <a:t>1</a:t>
          </a:r>
          <a:r>
            <a:rPr kumimoji="1" lang="en-US" altLang="zh-CN">
              <a:solidFill>
                <a:schemeClr val="tx1"/>
              </a:solidFill>
            </a:rPr>
            <a:t>B </a:t>
          </a:r>
          <a:r>
            <a:rPr kumimoji="1" lang="zh-CN" altLang="en-US">
              <a:solidFill>
                <a:schemeClr val="tx1"/>
              </a:solidFill>
            </a:rPr>
            <a:t>级别），需要大量计算资源。</a:t>
          </a:r>
          <a:endParaRPr kumimoji="1" lang="zh-CN" altLang="en-US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>
              <a:solidFill>
                <a:schemeClr val="tx1"/>
              </a:solidFill>
            </a:rPr>
            <a:t>适合多卡部署，性能依赖</a:t>
          </a:r>
          <a:r>
            <a:rPr kumimoji="1" lang="zh-CN" altLang="en-US">
              <a:solidFill>
                <a:schemeClr val="tx1"/>
              </a:solidFill>
            </a:rPr>
            <a:t>很多</a:t>
          </a:r>
          <a:r>
            <a:rPr kumimoji="1" lang="zh-CN" altLang="en-US">
              <a:solidFill>
                <a:schemeClr val="tx1"/>
              </a:solidFill>
            </a:rPr>
            <a:t>因素：</a:t>
          </a:r>
          <a:r>
            <a:rPr kumimoji="1" lang="zh-CN" altLang="en-US">
              <a:solidFill>
                <a:schemeClr val="tx1"/>
              </a:solidFill>
            </a:rPr>
            <a:t>显卡</a:t>
          </a:r>
          <a:r>
            <a:rPr kumimoji="1" lang="zh-CN" altLang="en-US">
              <a:solidFill>
                <a:srgbClr val="C00000"/>
              </a:solidFill>
            </a:rPr>
            <a:t>显存</a:t>
          </a:r>
          <a:r>
            <a:rPr kumimoji="1" lang="zh-CN" altLang="en-US">
              <a:solidFill>
                <a:schemeClr val="tx1"/>
              </a:solidFill>
            </a:rPr>
            <a:t>容量、</a:t>
          </a:r>
          <a:r>
            <a:rPr kumimoji="1" lang="zh-CN" altLang="en-US">
              <a:solidFill>
                <a:srgbClr val="C00000"/>
              </a:solidFill>
            </a:rPr>
            <a:t>算</a:t>
          </a:r>
          <a:r>
            <a:rPr kumimoji="1" lang="zh-CN" altLang="en-US">
              <a:solidFill>
                <a:srgbClr val="C00000"/>
              </a:solidFill>
            </a:rPr>
            <a:t>力</a:t>
          </a:r>
          <a:r>
            <a:rPr kumimoji="1" lang="zh-CN" altLang="en-US">
              <a:solidFill>
                <a:schemeClr val="tx1"/>
              </a:solidFill>
            </a:rPr>
            <a:t>、</a:t>
          </a:r>
          <a:r>
            <a:rPr kumimoji="1" lang="zh-CN" altLang="en-US">
              <a:solidFill>
                <a:schemeClr val="tx1"/>
              </a:solidFill>
            </a:rPr>
            <a:t>卡内、</a:t>
          </a:r>
          <a:r>
            <a:rPr kumimoji="1" lang="zh-CN" altLang="en-US">
              <a:solidFill>
                <a:schemeClr val="tx1"/>
              </a:solidFill>
            </a:rPr>
            <a:t>卡</a:t>
          </a:r>
          <a:r>
            <a:rPr kumimoji="1" lang="zh-CN" altLang="en-US">
              <a:solidFill>
                <a:schemeClr val="tx1"/>
              </a:solidFill>
            </a:rPr>
            <a:t>间</a:t>
          </a:r>
          <a:r>
            <a:rPr kumimoji="1" lang="zh-CN" altLang="en-US">
              <a:solidFill>
                <a:schemeClr val="tx1"/>
              </a:solidFill>
            </a:rPr>
            <a:t>互联</a:t>
          </a:r>
          <a:r>
            <a:rPr kumimoji="1" lang="zh-CN" altLang="en-US">
              <a:solidFill>
                <a:srgbClr val="C00000"/>
              </a:solidFill>
            </a:rPr>
            <a:t>带宽</a:t>
          </a:r>
          <a:r>
            <a:rPr kumimoji="1" lang="zh-CN" altLang="en-US">
              <a:solidFill>
                <a:schemeClr val="tx1"/>
              </a:solidFill>
            </a:rPr>
            <a:t>等</a:t>
          </a:r>
          <a:r>
            <a:rPr kumimoji="1" lang="zh-CN" altLang="en-US">
              <a:solidFill>
                <a:schemeClr val="tx1"/>
              </a:solidFill>
            </a:rPr>
            <a:t>等</a:t>
          </a:r>
          <a:r>
            <a:rPr kumimoji="1" lang="zh-CN" altLang="en-US">
              <a:solidFill>
                <a:schemeClr val="tx1"/>
              </a:solidFill>
            </a:rPr>
            <a:t>。</a:t>
          </a:r>
          <a:endParaRPr kumimoji="1" lang="en-US" altLang="zh-CN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altLang="zh-CN">
              <a:solidFill>
                <a:schemeClr val="tx1"/>
              </a:solidFill>
            </a:rPr>
            <a:t>LLM </a:t>
          </a:r>
          <a:r>
            <a:rPr kumimoji="1" lang="zh-CN" altLang="en-US">
              <a:solidFill>
                <a:schemeClr val="tx1"/>
              </a:solidFill>
            </a:rPr>
            <a:t>拓展</a:t>
          </a:r>
          <a:r>
            <a:rPr kumimoji="1" lang="zh-CN" altLang="en-US">
              <a:solidFill>
                <a:schemeClr val="tx1"/>
              </a:solidFill>
            </a:rPr>
            <a:t>性</a:t>
          </a:r>
          <a:r>
            <a:rPr kumimoji="1" lang="zh-CN" altLang="en-US">
              <a:solidFill>
                <a:schemeClr val="tx1"/>
              </a:solidFill>
            </a:rPr>
            <a:t>很</a:t>
          </a:r>
          <a:r>
            <a:rPr kumimoji="1" lang="zh-CN" altLang="en-US">
              <a:solidFill>
                <a:schemeClr val="tx1"/>
              </a:solidFill>
            </a:rPr>
            <a:t>高，可统一处理多模态和大规模任务，</a:t>
          </a:r>
          <a:r>
            <a:rPr kumimoji="1" lang="zh-CN" altLang="en-US">
              <a:solidFill>
                <a:schemeClr val="tx1"/>
              </a:solidFill>
            </a:rPr>
            <a:t>万物</a:t>
          </a:r>
          <a:r>
            <a:rPr kumimoji="1" lang="zh-CN" altLang="en-US">
              <a:solidFill>
                <a:schemeClr val="tx1"/>
              </a:solidFill>
            </a:rPr>
            <a:t>皆可 </a:t>
          </a:r>
          <a:r>
            <a:rPr kumimoji="1" lang="en-US" altLang="zh-CN">
              <a:solidFill>
                <a:schemeClr val="tx1"/>
              </a:solidFill>
            </a:rPr>
            <a:t>tokens</a:t>
          </a:r>
          <a:r>
            <a:rPr kumimoji="1" lang="zh-CN" altLang="en-US">
              <a:solidFill>
                <a:schemeClr val="tx1"/>
              </a:solidFill>
            </a:rPr>
            <a:t>？</a:t>
          </a:r>
          <a:endParaRPr kumimoji="1" lang="zh-CN" altLang="en-US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>
              <a:solidFill>
                <a:schemeClr val="tx1"/>
              </a:solidFill>
            </a:rPr>
            <a:t>输入</a:t>
          </a:r>
          <a:r>
            <a:rPr kumimoji="1" lang="zh-CN" altLang="en-US">
              <a:solidFill>
                <a:schemeClr val="tx1"/>
              </a:solidFill>
            </a:rPr>
            <a:t>可以</a:t>
          </a:r>
          <a:r>
            <a:rPr kumimoji="1" lang="zh-CN" altLang="en-US">
              <a:solidFill>
                <a:schemeClr val="tx1"/>
              </a:solidFill>
            </a:rPr>
            <a:t>是</a:t>
          </a:r>
          <a:r>
            <a:rPr kumimoji="1" lang="zh-CN" altLang="en-US">
              <a:solidFill>
                <a:schemeClr val="tx1"/>
              </a:solidFill>
            </a:rPr>
            <a:t>文本、</a:t>
          </a:r>
          <a:r>
            <a:rPr kumimoji="1" lang="zh-CN" altLang="en-US">
              <a:solidFill>
                <a:schemeClr val="tx1"/>
              </a:solidFill>
            </a:rPr>
            <a:t>语音、</a:t>
          </a:r>
          <a:r>
            <a:rPr kumimoji="1" lang="zh-CN" altLang="en-US">
              <a:solidFill>
                <a:schemeClr val="tx1"/>
              </a:solidFill>
            </a:rPr>
            <a:t>图像、</a:t>
          </a:r>
          <a:r>
            <a:rPr kumimoji="1" lang="zh-CN" altLang="en-US">
              <a:solidFill>
                <a:schemeClr val="tx1"/>
              </a:solidFill>
            </a:rPr>
            <a:t>视频</a:t>
          </a:r>
          <a:r>
            <a:rPr kumimoji="1" lang="zh-CN" altLang="en-US">
              <a:solidFill>
                <a:schemeClr val="tx1"/>
              </a:solidFill>
            </a:rPr>
            <a:t>多模态</a:t>
          </a:r>
          <a:r>
            <a:rPr kumimoji="1" lang="zh-CN" altLang="en-US">
              <a:solidFill>
                <a:schemeClr val="tx1"/>
              </a:solidFill>
            </a:rPr>
            <a:t>数据</a:t>
          </a:r>
          <a:r>
            <a:rPr kumimoji="1" lang="zh-CN" altLang="en-US">
              <a:solidFill>
                <a:schemeClr val="tx1"/>
              </a:solidFill>
            </a:rPr>
            <a:t>，输出是一段文本。</a:t>
          </a:r>
          <a:endParaRPr kumimoji="1" lang="en-US" altLang="zh-CN">
            <a:solidFill>
              <a:schemeClr val="tx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>
              <a:solidFill>
                <a:schemeClr val="tx1"/>
              </a:solidFill>
            </a:rPr>
            <a:t>非常</a:t>
          </a:r>
          <a:r>
            <a:rPr kumimoji="1" lang="zh-CN" altLang="en-US">
              <a:solidFill>
                <a:schemeClr val="tx1"/>
              </a:solidFill>
            </a:rPr>
            <a:t>适合以服务形式提供接口。</a:t>
          </a:r>
          <a:endParaRPr>
            <a:solidFill>
              <a:schemeClr val="tx1"/>
            </a:solidFill>
          </a:endParaRPr>
        </a:p>
      </dsp:txBody>
      <dsp:txXfrm>
        <a:off x="0" y="3178810"/>
        <a:ext cx="10504170" cy="19437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977765" cy="1978025"/>
        <a:chOff x="0" y="0"/>
        <a:chExt cx="4977765" cy="1978025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16297"/>
          <a:ext cx="4977765" cy="460800"/>
        </a:xfrm>
        <a:prstGeom prst="rect">
          <a:avLst/>
        </a:prstGeom>
      </dsp:spPr>
      <dsp:style>
        <a:lnRef idx="2">
          <a:schemeClr val="accent5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3792" tIns="65024" rIns="113792" bIns="65024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Q K V 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的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计算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和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作用</a:t>
          </a:r>
          <a:endParaRPr lang="zh-CN" altLang="en-US">
            <a:solidFill>
              <a:schemeClr val="bg1"/>
            </a:solidFill>
            <a:latin typeface="微软雅黑" charset="-122"/>
            <a:ea typeface="微软雅黑" charset="-122"/>
            <a:sym typeface="+mn-ea"/>
          </a:endParaRPr>
        </a:p>
      </dsp:txBody>
      <dsp:txXfrm>
        <a:off x="0" y="16297"/>
        <a:ext cx="4977765" cy="4608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477098"/>
          <a:ext cx="4977765" cy="1484630"/>
        </a:xfrm>
        <a:prstGeom prst="rect">
          <a:avLst/>
        </a:prstGeom>
      </dsp:spPr>
      <dsp:style>
        <a:lnRef idx="2">
          <a:schemeClr val="accent5">
            <a:tint val="40000"/>
            <a:alpha val="90000"/>
          </a:schemeClr>
        </a:lnRef>
        <a:fillRef idx="1">
          <a:schemeClr val="accent5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85344" tIns="85344" rIns="113792" bIns="128016" anchor="t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solidFill>
                <a:srgbClr val="C00000"/>
              </a:solidFill>
              <a:latin typeface="微软雅黑" charset="-122"/>
              <a:ea typeface="微软雅黑" charset="-122"/>
            </a:rPr>
            <a:t>Q K V </a:t>
          </a:r>
          <a:r>
            <a:rPr lang="zh-CN" altLang="en-US">
              <a:solidFill>
                <a:srgbClr val="C00000"/>
              </a:solidFill>
              <a:latin typeface="微软雅黑" charset="-122"/>
              <a:ea typeface="微软雅黑" charset="-122"/>
            </a:rPr>
            <a:t>的</a:t>
          </a:r>
          <a:r>
            <a:rPr lang="zh-CN" altLang="en-US">
              <a:solidFill>
                <a:srgbClr val="C00000"/>
              </a:solidFill>
              <a:latin typeface="微软雅黑" charset="-122"/>
              <a:ea typeface="微软雅黑" charset="-122"/>
            </a:rPr>
            <a:t>由来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: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 在 Self-Attention 中，Q、K、V 是在同一个输入（比如序列中的一个单词）上计算得到的三个向量。</a:t>
          </a:r>
          <a:endParaRPr lang="en-US" altLang="zh-CN">
            <a:solidFill>
              <a:schemeClr val="dk1"/>
            </a:solidFill>
            <a:latin typeface="微软雅黑" charset="-122"/>
            <a:ea typeface="微软雅黑" charset="-122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Query 负责与 Key 进行点积计算，量化当前位置与其他位置的相似程度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。</a:t>
          </a:r>
          <a:endParaRPr lang="zh-CN" altLang="en-US">
            <a:solidFill>
              <a:schemeClr val="dk1"/>
            </a:solidFill>
            <a:latin typeface="微软雅黑" charset="-122"/>
            <a:ea typeface="微软雅黑" charset="-122"/>
          </a:endParaRPr>
        </a:p>
      </dsp:txBody>
      <dsp:txXfrm>
        <a:off x="0" y="477098"/>
        <a:ext cx="4977765" cy="14846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100320" cy="2225675"/>
        <a:chOff x="0" y="0"/>
        <a:chExt cx="5100320" cy="2225675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124585"/>
          <a:ext cx="5100320" cy="374400"/>
        </a:xfrm>
        <a:prstGeom prst="rect">
          <a:avLst/>
        </a:prstGeom>
      </dsp:spPr>
      <dsp:style>
        <a:lnRef idx="2">
          <a:schemeClr val="accent5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2456" tIns="52832" rIns="92456" bIns="52832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C</a:t>
          </a:r>
          <a:r>
            <a:rPr 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asual 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原理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和</a:t>
          </a:r>
          <a:r>
            <a:rPr lang="zh-CN" altLang="en-US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作用</a:t>
          </a:r>
          <a:endParaRPr lang="zh-CN" altLang="en-US">
            <a:solidFill>
              <a:schemeClr val="bg1"/>
            </a:solidFill>
            <a:latin typeface="微软雅黑" charset="-122"/>
            <a:ea typeface="微软雅黑" charset="-122"/>
            <a:sym typeface="+mn-ea"/>
          </a:endParaRPr>
        </a:p>
      </dsp:txBody>
      <dsp:txXfrm>
        <a:off x="0" y="124585"/>
        <a:ext cx="5100320" cy="3744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498985"/>
          <a:ext cx="5100320" cy="1602105"/>
        </a:xfrm>
        <a:prstGeom prst="rect">
          <a:avLst/>
        </a:prstGeom>
      </dsp:spPr>
      <dsp:style>
        <a:lnRef idx="2">
          <a:schemeClr val="accent5">
            <a:tint val="40000"/>
            <a:alpha val="90000"/>
          </a:schemeClr>
        </a:lnRef>
        <a:fillRef idx="1">
          <a:schemeClr val="accent5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69342" tIns="69342" rIns="92456" bIns="104013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两个 token 向量的注意力分数（点积值）较高，则认为它们之间相似度较高；但如果它们的点积值为负无穷大，则表示它们是“无限不相似”的，即互不相关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。</a:t>
          </a:r>
          <a:endParaRPr lang="en-US" altLang="zh-CN">
            <a:solidFill>
              <a:schemeClr val="dk1"/>
            </a:solidFill>
            <a:latin typeface="微软雅黑" charset="-122"/>
            <a:ea typeface="微软雅黑" charset="-122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solidFill>
                <a:srgbClr val="FF0000"/>
              </a:solidFill>
              <a:latin typeface="微软雅黑" charset="-122"/>
              <a:ea typeface="微软雅黑" charset="-122"/>
            </a:rPr>
            <a:t>C</a:t>
          </a:r>
          <a:r>
            <a:rPr lang="en-US" altLang="zh-CN">
              <a:solidFill>
                <a:srgbClr val="FF0000"/>
              </a:solidFill>
              <a:latin typeface="微软雅黑" charset="-122"/>
              <a:ea typeface="微软雅黑" charset="-122"/>
            </a:rPr>
            <a:t>asual Mask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：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尺寸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为 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[seq_lem, seq_len] 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的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矩阵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。本质是为了构建下三角（上三角）的注意力分数矩阵，从而实现因果模型只关注当前 token 与之前 token 的注意力关系，而不理会它与后续 token 的关系，即只”看”当前及前面的 tokens。</a:t>
          </a:r>
          <a:endParaRPr lang="zh-CN" altLang="en-US">
            <a:solidFill>
              <a:schemeClr val="dk1"/>
            </a:solidFill>
            <a:latin typeface="微软雅黑" charset="-122"/>
            <a:ea typeface="微软雅黑" charset="-122"/>
          </a:endParaRPr>
        </a:p>
      </dsp:txBody>
      <dsp:txXfrm>
        <a:off x="0" y="498985"/>
        <a:ext cx="5100320" cy="16021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195482" cy="5415808"/>
        <a:chOff x="0" y="0"/>
        <a:chExt cx="4195482" cy="5415808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353522"/>
          <a:ext cx="4195482" cy="518400"/>
        </a:xfrm>
        <a:prstGeom prst="rect">
          <a:avLst/>
        </a:prstGeom>
      </dsp:spPr>
      <dsp:style>
        <a:lnRef idx="2">
          <a:schemeClr val="accent6">
            <a:shade val="80000"/>
          </a:schemeClr>
        </a:lnRef>
        <a:fillRef idx="1">
          <a:schemeClr val="accent6">
            <a:shade val="8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8016" tIns="73152" rIns="128016" bIns="73152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类 </a:t>
          </a:r>
          <a:r>
            <a:rPr lang="en-US" altLang="zh-CN"/>
            <a:t>gpt </a:t>
          </a:r>
          <a:r>
            <a:rPr lang="zh-CN" altLang="en-US"/>
            <a:t>的 </a:t>
          </a:r>
          <a:r>
            <a:t>Decoder-only 架构</a:t>
          </a:r>
          <a:endParaRPr lang="en-US" altLang="zh-CN"/>
        </a:p>
      </dsp:txBody>
      <dsp:txXfrm>
        <a:off x="0" y="353522"/>
        <a:ext cx="4195482" cy="5184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871922"/>
          <a:ext cx="4195482" cy="4190365"/>
        </a:xfrm>
        <a:prstGeom prst="rect">
          <a:avLst/>
        </a:prstGeom>
      </dsp:spPr>
      <dsp:style>
        <a:lnRef idx="2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96012" tIns="96012" rIns="128016" bIns="144018" anchor="t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solidFill>
                <a:srgbClr val="FF0000"/>
              </a:solidFill>
              <a:latin typeface="微软雅黑" charset="-122"/>
              <a:ea typeface="微软雅黑" charset="-122"/>
            </a:rPr>
            <a:t>RMSNorm 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[GPT3]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: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 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归一化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层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是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为了提高训练稳定性，LLaMA 对每个 transformer 子层的输入进行归一化，使用 RMSNorm 的好处是不用计算样本的均值，速度提升了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40%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。</a:t>
          </a:r>
          <a:endParaRPr lang="zh-CN" altLang="en-US">
            <a:solidFill>
              <a:schemeClr val="dk1"/>
            </a:solidFill>
            <a:latin typeface="微软雅黑" charset="-122"/>
            <a:ea typeface="微软雅黑" charset="-122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FFN_S</a:t>
          </a:r>
          <a:r>
            <a:rPr lang="en-US" altLang="zh-CN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i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LU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 [PaLM]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: 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结构上使用门控线性单元，且为了保持 FFN 层参数量不变，将隐藏单元的数量调整为 2/3 * 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4d 而不是 PaLM 论文中的 4d，同时将 ReLU 替换为 SiLU。 [Shazeer,2020]激活，以提高性能。</a:t>
          </a:r>
          <a:endParaRPr lang="zh-CN" altLang="en-US">
            <a:solidFill>
              <a:schemeClr val="dk1"/>
            </a:solidFill>
            <a:latin typeface="微软雅黑" charset="-122"/>
            <a:ea typeface="微软雅黑" charset="-122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rgbClr val="7030A0"/>
              </a:solidFill>
              <a:latin typeface="微软雅黑" charset="-122"/>
              <a:ea typeface="微软雅黑" charset="-122"/>
            </a:rPr>
            <a:t>Rotary Embeddings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[Su]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: 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将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经过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线性变换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后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的 </a:t>
          </a:r>
          <a:r>
            <a:rPr lang="en-US" altLang="zh-CN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Q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、</a:t>
          </a:r>
          <a:r>
            <a:rPr lang="en-US" altLang="zh-CN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K 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应用 </a:t>
          </a:r>
          <a:r>
            <a:rPr lang="en-US" altLang="zh-CN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rope 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位置</a:t>
          </a:r>
          <a:r>
            <a:rPr lang="zh-CN" altLang="en-US">
              <a:solidFill>
                <a:schemeClr val="accent1">
                  <a:lumMod val="50000"/>
                </a:schemeClr>
              </a:solidFill>
              <a:latin typeface="微软雅黑" charset="-122"/>
              <a:ea typeface="微软雅黑" charset="-122"/>
            </a:rPr>
            <a:t>编码。</a:t>
          </a:r>
          <a:endParaRPr lang="zh-CN" altLang="en-US">
            <a:solidFill>
              <a:schemeClr val="accent1">
                <a:lumMod val="50000"/>
              </a:schemeClr>
            </a:solidFill>
            <a:latin typeface="微软雅黑" charset="-122"/>
            <a:ea typeface="微软雅黑" charset="-122"/>
          </a:endParaRPr>
        </a:p>
      </dsp:txBody>
      <dsp:txXfrm>
        <a:off x="0" y="871922"/>
        <a:ext cx="4195482" cy="41903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688205" cy="5760720"/>
        <a:chOff x="0" y="0"/>
        <a:chExt cx="4688205" cy="5760720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89528"/>
          <a:ext cx="4688205" cy="489600"/>
        </a:xfrm>
        <a:prstGeom prst="rect">
          <a:avLst/>
        </a:prstGeom>
      </dsp:spPr>
      <dsp:style>
        <a:lnRef idx="2">
          <a:schemeClr val="accent6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0904" tIns="69088" rIns="120904" bIns="69088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Llama1-3 </a:t>
          </a:r>
          <a:r>
            <a:rPr lang="zh-CN" altLang="en-US"/>
            <a:t>模型</a:t>
          </a:r>
          <a:r>
            <a:rPr lang="zh-CN" altLang="en-US"/>
            <a:t>细节</a:t>
          </a:r>
          <a:endParaRPr lang="zh-CN" altLang="en-US"/>
        </a:p>
      </dsp:txBody>
      <dsp:txXfrm>
        <a:off x="0" y="89528"/>
        <a:ext cx="4688205" cy="4896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579127"/>
          <a:ext cx="4688205" cy="5092065"/>
        </a:xfrm>
        <a:prstGeom prst="rect">
          <a:avLst/>
        </a:prstGeom>
      </dsp:spPr>
      <dsp:style>
        <a:lnRef idx="2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90678" tIns="90678" rIns="120904" bIns="136017" anchor="t"/>
        <a:lstStyle>
          <a:lvl1pPr algn="l">
            <a:defRPr sz="17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L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lama1-3 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支持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的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最大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输入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序列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长度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分别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是 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2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k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、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4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k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、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8k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。</a:t>
          </a:r>
          <a:endParaRPr lang="zh-CN" altLang="en-US">
            <a:solidFill>
              <a:schemeClr val="dk1"/>
            </a:solidFill>
            <a:latin typeface="微软雅黑" charset="-122"/>
            <a:ea typeface="微软雅黑" charset="-122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  <a:sym typeface="+mn-ea"/>
            </a:rPr>
            <a:t>L</a:t>
          </a:r>
          <a:r>
            <a:rPr lang="en-US" altLang="zh-CN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  <a:sym typeface="+mn-ea"/>
            </a:rPr>
            <a:t>lama</a:t>
          </a:r>
          <a:r>
            <a:rPr lang="zh-CN" alt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</a:rPr>
            <a:t>1</a:t>
          </a:r>
          <a:r>
            <a:rPr lang="en-US" altLang="zh-CN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</a:rPr>
            <a:t>-2</a:t>
          </a:r>
          <a:r>
            <a:rPr lang="zh-CN" alt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</a:rPr>
            <a:t>的 </a:t>
          </a:r>
          <a:r>
            <a:rPr lang="zh-CN" alt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微软雅黑" charset="-122"/>
              <a:ea typeface="微软雅黑" charset="-122"/>
            </a:rPr>
            <a:t>Tokenizer 配置完全相同</a:t>
          </a:r>
          <a:r>
            <a:rPr lang="zh-CN" altLang="en-US">
              <a:solidFill>
                <a:schemeClr val="dk1"/>
              </a:solidFill>
              <a:latin typeface="微软雅黑" charset="-122"/>
              <a:ea typeface="微软雅黑" charset="-122"/>
            </a:rPr>
            <a:t>，分词使用 sentencePiece 库实现的 BPE 算法，vocabulary size 为 32k。</a:t>
          </a:r>
          <a:endParaRPr lang="zh-CN" altLang="en-US">
            <a:solidFill>
              <a:schemeClr val="dk1"/>
            </a:solidFill>
            <a:latin typeface="微软雅黑" charset="-122"/>
            <a:ea typeface="微软雅黑" charset="-122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zh-CN" dirty="0">
              <a:solidFill>
                <a:schemeClr val="dk1"/>
              </a:solidFill>
              <a:sym typeface="+mn-ea"/>
            </a:rPr>
            <a:t>Llama2 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针对</a:t>
          </a:r>
          <a:r>
            <a:rPr kumimoji="1" lang="en-US" altLang="zh-CN" dirty="0">
              <a:solidFill>
                <a:schemeClr val="dk1"/>
              </a:solidFill>
              <a:sym typeface="+mn-ea"/>
            </a:rPr>
            <a:t> 70B 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模型引入了</a:t>
          </a:r>
          <a:r>
            <a:rPr kumimoji="1" lang="en-US" altLang="zh-CN" dirty="0">
              <a:solidFill>
                <a:srgbClr val="CC3300"/>
              </a:solidFill>
              <a:sym typeface="+mn-ea"/>
            </a:rPr>
            <a:t> kv cache </a:t>
          </a:r>
          <a:r>
            <a:rPr kumimoji="1" lang="zh-CN" altLang="en-US" dirty="0">
              <a:solidFill>
                <a:srgbClr val="CC3300"/>
              </a:solidFill>
              <a:sym typeface="+mn-ea"/>
            </a:rPr>
            <a:t>优化技术</a:t>
          </a:r>
          <a:r>
            <a:rPr kumimoji="1" lang="en-US" altLang="zh-CN" dirty="0">
              <a:solidFill>
                <a:srgbClr val="CC3300"/>
              </a:solidFill>
              <a:sym typeface="+mn-ea"/>
            </a:rPr>
            <a:t>-GQA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，大幅度减少计算量和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参数量。</a:t>
          </a:r>
          <a:endParaRPr kumimoji="1" lang="zh-CN" altLang="en-US" dirty="0">
            <a:solidFill>
              <a:schemeClr val="dk1"/>
            </a:solidFill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zh-CN" dirty="0">
              <a:solidFill>
                <a:schemeClr val="dk1"/>
              </a:solidFill>
              <a:sym typeface="+mn-ea"/>
            </a:rPr>
            <a:t>Llama3 tokenizer 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的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词汇量从 32K 增加到 128K，增加了 4 倍。更大的词汇库能够更高效地编码文本，增加编码效率。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但是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也导致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和 </a:t>
          </a:r>
          <a:r>
            <a:rPr kumimoji="1" lang="en-US" altLang="zh-CN" dirty="0">
              <a:solidFill>
                <a:schemeClr val="dk1"/>
              </a:solidFill>
              <a:sym typeface="+mn-ea"/>
            </a:rPr>
            <a:t>llama2 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相比，</a:t>
          </a:r>
          <a:r>
            <a:rPr kumimoji="1" lang="en-US" altLang="zh-CN" dirty="0">
              <a:solidFill>
                <a:schemeClr val="accent6">
                  <a:lumMod val="75000"/>
                </a:schemeClr>
              </a:solidFill>
              <a:sym typeface="+mn-ea"/>
            </a:rPr>
            <a:t>llama3 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的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嵌入层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的输入和输出矩阵尺寸增大，模型参数量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和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计算量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也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随之</a:t>
          </a:r>
          <a:r>
            <a:rPr kumimoji="1" lang="zh-CN" altLang="en-US" dirty="0">
              <a:solidFill>
                <a:schemeClr val="accent6">
                  <a:lumMod val="75000"/>
                </a:schemeClr>
              </a:solidFill>
              <a:sym typeface="+mn-ea"/>
            </a:rPr>
            <a:t>增大。</a:t>
          </a:r>
          <a:endParaRPr kumimoji="1" lang="zh-CN" altLang="en-US" dirty="0">
            <a:solidFill>
              <a:schemeClr val="accent6">
                <a:lumMod val="75000"/>
              </a:schemeClr>
            </a:solidFill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L</a:t>
          </a:r>
          <a:r>
            <a:rPr lang="en-US" altLang="zh-CN">
              <a:solidFill>
                <a:schemeClr val="dk1"/>
              </a:solidFill>
              <a:latin typeface="微软雅黑" charset="-122"/>
              <a:ea typeface="微软雅黑" charset="-122"/>
            </a:rPr>
            <a:t>lama3 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在长度为 8,192 的 token 序列上训练（之前是 4K），即模型输入上下文长度从 4096（Llama 2）和 2048（Llama 1）增加到 8192（8k），但相对于 </a:t>
          </a:r>
          <a:r>
            <a:rPr kumimoji="1" lang="en-US" altLang="zh-CN" dirty="0">
              <a:solidFill>
                <a:schemeClr val="dk1"/>
              </a:solidFill>
              <a:sym typeface="+mn-ea"/>
            </a:rPr>
            <a:t>qwen2.5 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的 </a:t>
          </a:r>
          <a:r>
            <a:rPr kumimoji="1" lang="en-US" altLang="zh-CN" dirty="0">
              <a:solidFill>
                <a:schemeClr val="dk1"/>
              </a:solidFill>
              <a:sym typeface="+mn-ea"/>
            </a:rPr>
            <a:t>32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K 来说还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是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比较小</a:t>
          </a:r>
          <a:r>
            <a:rPr kumimoji="1" lang="zh-CN" altLang="en-US" dirty="0">
              <a:solidFill>
                <a:schemeClr val="dk1"/>
              </a:solidFill>
              <a:sym typeface="+mn-ea"/>
            </a:rPr>
            <a:t>。</a:t>
          </a:r>
          <a:endParaRPr lang="en-US" altLang="zh-CN">
            <a:solidFill>
              <a:schemeClr val="dk1"/>
            </a:solidFill>
            <a:latin typeface="微软雅黑" charset="-122"/>
            <a:ea typeface="微软雅黑" charset="-122"/>
          </a:endParaRPr>
        </a:p>
      </dsp:txBody>
      <dsp:txXfrm>
        <a:off x="0" y="579127"/>
        <a:ext cx="4688205" cy="50920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697220" cy="1646555"/>
        <a:chOff x="0" y="0"/>
        <a:chExt cx="5697220" cy="1646555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4028"/>
          <a:ext cx="5697220" cy="432000"/>
        </a:xfrm>
        <a:prstGeom prst="rect">
          <a:avLst/>
        </a:prstGeom>
      </dsp:spPr>
      <dsp:style>
        <a:lnRef idx="2">
          <a:schemeClr val="accent6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60960" rIns="10668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</a:t>
          </a:r>
          <a:r>
            <a:rPr lang="en-US" altLang="zh-CN"/>
            <a:t>wen2.5 </a:t>
          </a:r>
          <a:r>
            <a:rPr lang="zh-CN" altLang="en-US"/>
            <a:t>模型</a:t>
          </a:r>
          <a:r>
            <a:rPr lang="zh-CN" altLang="en-US"/>
            <a:t>细节</a:t>
          </a:r>
          <a:endParaRPr lang="zh-CN" altLang="en-US"/>
        </a:p>
      </dsp:txBody>
      <dsp:txXfrm>
        <a:off x="0" y="4028"/>
        <a:ext cx="5697220" cy="4320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436028"/>
          <a:ext cx="5697220" cy="1206500"/>
        </a:xfrm>
        <a:prstGeom prst="rect">
          <a:avLst/>
        </a:prstGeom>
      </dsp:spPr>
      <dsp:style>
        <a:lnRef idx="2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80010" tIns="80010" rIns="106680" bIns="120014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zh-CN" dirty="0">
              <a:solidFill>
                <a:schemeClr val="dk1"/>
              </a:solidFill>
              <a:latin typeface="+mn-ea"/>
              <a:cs typeface="+mn-ea"/>
              <a:sym typeface="+mn-ea"/>
            </a:rPr>
            <a:t>attention </a:t>
          </a:r>
          <a:r>
            <a:rPr kumimoji="1" lang="zh-CN" altLang="en-US" dirty="0">
              <a:solidFill>
                <a:schemeClr val="dk1"/>
              </a:solidFill>
              <a:latin typeface="+mn-ea"/>
              <a:cs typeface="+mn-ea"/>
              <a:sym typeface="+mn-ea"/>
            </a:rPr>
            <a:t>层</a:t>
          </a:r>
          <a:r>
            <a:rPr kumimoji="1" lang="zh-CN" altLang="en-US" dirty="0">
              <a:solidFill>
                <a:schemeClr val="dk1"/>
              </a:solidFill>
              <a:latin typeface="+mn-ea"/>
              <a:cs typeface="+mn-ea"/>
              <a:sym typeface="+mn-ea"/>
            </a:rPr>
            <a:t>的 </a:t>
          </a:r>
          <a:r>
            <a:rPr kumimoji="1" lang="en-US" altLang="zh-CN" dirty="0">
              <a:solidFill>
                <a:schemeClr val="dk1"/>
              </a:solidFill>
              <a:latin typeface="+mn-ea"/>
              <a:cs typeface="+mn-ea"/>
              <a:sym typeface="+mn-ea"/>
            </a:rPr>
            <a:t>q</a:t>
          </a:r>
          <a:r>
            <a:rPr kumimoji="1" lang="zh-CN" altLang="en-US" dirty="0">
              <a:solidFill>
                <a:schemeClr val="dk1"/>
              </a:solidFill>
              <a:latin typeface="+mn-ea"/>
              <a:cs typeface="+mn-ea"/>
              <a:sym typeface="+mn-ea"/>
            </a:rPr>
            <a:t>、</a:t>
          </a:r>
          <a:r>
            <a:rPr kumimoji="1" lang="en-US" altLang="zh-CN" dirty="0">
              <a:solidFill>
                <a:schemeClr val="dk1"/>
              </a:solidFill>
              <a:latin typeface="+mn-ea"/>
              <a:cs typeface="+mn-ea"/>
              <a:sym typeface="+mn-ea"/>
            </a:rPr>
            <a:t>k</a:t>
          </a:r>
          <a:r>
            <a:rPr kumimoji="1" lang="zh-CN" altLang="en-US" dirty="0">
              <a:solidFill>
                <a:schemeClr val="dk1"/>
              </a:solidFill>
              <a:latin typeface="+mn-ea"/>
              <a:cs typeface="+mn-ea"/>
              <a:sym typeface="+mn-ea"/>
            </a:rPr>
            <a:t>、</a:t>
          </a:r>
          <a:r>
            <a:rPr kumimoji="1" lang="en-US" altLang="zh-CN" dirty="0">
              <a:solidFill>
                <a:schemeClr val="dk1"/>
              </a:solidFill>
              <a:latin typeface="+mn-ea"/>
              <a:cs typeface="+mn-ea"/>
              <a:sym typeface="+mn-ea"/>
            </a:rPr>
            <a:t>v </a:t>
          </a:r>
          <a:r>
            <a:rPr kumimoji="1" lang="zh-CN" altLang="en-US" dirty="0">
              <a:solidFill>
                <a:schemeClr val="dk1"/>
              </a:solidFill>
              <a:latin typeface="+mn-ea"/>
              <a:cs typeface="+mn-ea"/>
              <a:sym typeface="+mn-ea"/>
            </a:rPr>
            <a:t>的</a:t>
          </a:r>
          <a:r>
            <a:rPr kumimoji="1" lang="zh-CN" altLang="en-US" dirty="0">
              <a:solidFill>
                <a:schemeClr val="dk1"/>
              </a:solidFill>
              <a:latin typeface="+mn-ea"/>
              <a:cs typeface="+mn-ea"/>
              <a:sym typeface="+mn-ea"/>
            </a:rPr>
            <a:t>线性层</a:t>
          </a:r>
          <a:r>
            <a:rPr kumimoji="1" lang="zh-CN" altLang="en-US" dirty="0">
              <a:solidFill>
                <a:schemeClr val="dk1"/>
              </a:solidFill>
              <a:latin typeface="+mn-ea"/>
              <a:cs typeface="+mn-ea"/>
              <a:sym typeface="+mn-ea"/>
            </a:rPr>
            <a:t>的 </a:t>
          </a:r>
          <a:r>
            <a:rPr kumimoji="1" lang="en-US" altLang="zh-CN" dirty="0">
              <a:solidFill>
                <a:schemeClr val="dk1"/>
              </a:solidFill>
              <a:latin typeface="+mn-ea"/>
              <a:cs typeface="+mn-ea"/>
              <a:sym typeface="+mn-ea"/>
            </a:rPr>
            <a:t>bias </a:t>
          </a:r>
          <a:r>
            <a:rPr kumimoji="1" lang="zh-CN" altLang="en-US" dirty="0">
              <a:solidFill>
                <a:schemeClr val="dk1"/>
              </a:solidFill>
              <a:latin typeface="+mn-ea"/>
              <a:cs typeface="+mn-ea"/>
              <a:sym typeface="+mn-ea"/>
            </a:rPr>
            <a:t>为 </a:t>
          </a:r>
          <a:r>
            <a:rPr kumimoji="1" lang="en-US" altLang="zh-CN" dirty="0">
              <a:solidFill>
                <a:schemeClr val="dk1"/>
              </a:solidFill>
              <a:latin typeface="+mn-ea"/>
              <a:cs typeface="+mn-ea"/>
              <a:sym typeface="+mn-ea"/>
            </a:rPr>
            <a:t>T</a:t>
          </a:r>
          <a:r>
            <a:rPr kumimoji="1" lang="en-US" altLang="zh-CN" dirty="0">
              <a:solidFill>
                <a:schemeClr val="dk1"/>
              </a:solidFill>
              <a:latin typeface="+mn-ea"/>
              <a:cs typeface="+mn-ea"/>
              <a:sym typeface="+mn-ea"/>
            </a:rPr>
            <a:t>rue</a:t>
          </a:r>
          <a:r>
            <a:rPr kumimoji="1" lang="zh-CN" altLang="en-US" dirty="0">
              <a:solidFill>
                <a:schemeClr val="dk1"/>
              </a:solidFill>
              <a:latin typeface="+mn-ea"/>
              <a:cs typeface="+mn-ea"/>
              <a:sym typeface="+mn-ea"/>
            </a:rPr>
            <a:t>。</a:t>
          </a:r>
          <a:endParaRPr kumimoji="1" lang="zh-CN" altLang="en-US" dirty="0">
            <a:solidFill>
              <a:schemeClr val="dk1"/>
            </a:solidFill>
            <a:latin typeface="+mn-ea"/>
            <a:cs typeface="+mn-ea"/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相比 </a:t>
          </a:r>
          <a:r>
            <a:rPr kumimoji="1" lang="en-US" altLang="zh-CN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llama3</a:t>
          </a: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，</a:t>
          </a: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存在 </a:t>
          </a:r>
          <a:r>
            <a:rPr kumimoji="1" lang="en-US" altLang="zh-CN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qkv </a:t>
          </a: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线性层</a:t>
          </a:r>
          <a:r>
            <a:rPr kumimoji="1" lang="en-US" altLang="zh-CN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bias </a:t>
          </a: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和 </a:t>
          </a:r>
          <a:r>
            <a:rPr kumimoji="1" lang="en-US" altLang="zh-CN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rmsnorm </a:t>
          </a: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权重</a:t>
          </a: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值</a:t>
          </a: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大于 </a:t>
          </a:r>
          <a:r>
            <a:rPr kumimoji="1" lang="en-US" altLang="zh-CN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1</a:t>
          </a:r>
          <a:r>
            <a:rPr kumimoji="1" lang="en-US" altLang="zh-CN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 </a:t>
          </a: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的</a:t>
          </a:r>
          <a:r>
            <a:rPr kumimoji="1" lang="zh-CN" altLang="en-US" u="sng" dirty="0">
              <a:solidFill>
                <a:schemeClr val="dk1"/>
              </a:solidFill>
              <a:latin typeface="+mn-ea"/>
              <a:cs typeface="+mn-ea"/>
              <a:sym typeface="+mn-ea"/>
            </a:rPr>
            <a:t>情况。</a:t>
          </a:r>
          <a:endParaRPr kumimoji="1" lang="zh-CN" altLang="en-US" u="sng" dirty="0">
            <a:solidFill>
              <a:schemeClr val="dk1"/>
            </a:solidFill>
            <a:latin typeface="+mn-ea"/>
            <a:cs typeface="+mn-ea"/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支持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的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最大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上下文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长度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为 </a:t>
          </a:r>
          <a:r>
            <a:rPr lang="en-US" altLang="zh-CN">
              <a:solidFill>
                <a:schemeClr val="dk1"/>
              </a:solidFill>
              <a:latin typeface="+mn-ea"/>
              <a:cs typeface="+mn-ea"/>
            </a:rPr>
            <a:t>32 k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。</a:t>
          </a:r>
          <a:endParaRPr lang="zh-CN" altLang="en-US">
            <a:solidFill>
              <a:schemeClr val="dk1"/>
            </a:solidFill>
            <a:latin typeface="+mn-ea"/>
            <a:cs typeface="+mn-ea"/>
          </a:endParaRPr>
        </a:p>
      </dsp:txBody>
      <dsp:txXfrm>
        <a:off x="0" y="436028"/>
        <a:ext cx="5697220" cy="1206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396865" cy="1838325"/>
        <a:chOff x="0" y="0"/>
        <a:chExt cx="5396865" cy="1838325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11555"/>
          <a:ext cx="5396865" cy="374400"/>
        </a:xfrm>
        <a:prstGeom prst="rect">
          <a:avLst/>
        </a:prstGeom>
      </dsp:spPr>
      <dsp:style>
        <a:lnRef idx="2">
          <a:schemeClr val="accent6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2456" tIns="52832" rIns="92456" bIns="52832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Sinusoida </a:t>
          </a:r>
          <a:r>
            <a:rPr lang="zh-CN" altLang="en-US"/>
            <a:t>位置</a:t>
          </a:r>
          <a:r>
            <a:rPr lang="zh-CN" altLang="en-US"/>
            <a:t>编码</a:t>
          </a:r>
          <a:r>
            <a:rPr lang="zh-CN" altLang="en-US"/>
            <a:t>理解</a:t>
          </a:r>
          <a:endParaRPr lang="zh-CN" altLang="en-US"/>
        </a:p>
      </dsp:txBody>
      <dsp:txXfrm>
        <a:off x="0" y="11555"/>
        <a:ext cx="5396865" cy="3744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385955"/>
          <a:ext cx="5396865" cy="1440815"/>
        </a:xfrm>
        <a:prstGeom prst="rect">
          <a:avLst/>
        </a:prstGeom>
      </dsp:spPr>
      <dsp:style>
        <a:lnRef idx="2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69342" tIns="69342" rIns="92456" bIns="104013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位置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编码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本质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是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将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数字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形式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的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位置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索引，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转换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为带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位置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信息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</a:rPr>
            <a:t>的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高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维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连续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向量。</a:t>
          </a:r>
          <a:endParaRPr lang="zh-CN" altLang="en-US">
            <a:solidFill>
              <a:schemeClr val="dk1"/>
            </a:solidFill>
            <a:latin typeface="+mn-ea"/>
            <a:cs typeface="+mn-ea"/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solidFill>
                <a:srgbClr val="C00000"/>
              </a:solidFill>
              <a:latin typeface="微软雅黑" charset="-122"/>
              <a:ea typeface="微软雅黑" charset="-122"/>
              <a:sym typeface="+mn-ea"/>
            </a:rPr>
            <a:t>Sinusoida</a:t>
          </a:r>
          <a:r>
            <a:rPr lang="en-US" altLang="zh-CN">
              <a:solidFill>
                <a:schemeClr val="bg1"/>
              </a:solidFill>
              <a:latin typeface="微软雅黑" charset="-122"/>
              <a:ea typeface="微软雅黑" charset="-122"/>
              <a:sym typeface="+mn-ea"/>
            </a:rPr>
            <a:t> 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正弦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位置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编码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层的输出是一个矩阵，矩阵的每一行表示一个 </a:t>
          </a:r>
          <a:r>
            <a:rPr lang="en-US" altLang="zh-CN">
              <a:solidFill>
                <a:schemeClr val="dk1"/>
              </a:solidFill>
              <a:latin typeface="+mn-ea"/>
              <a:cs typeface="+mn-ea"/>
              <a:sym typeface="+mn-ea"/>
            </a:rPr>
            <a:t>token 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位置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编码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向量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，该编码包括了该元素的位置信息。</a:t>
          </a:r>
          <a:endParaRPr lang="zh-CN" altLang="en-US">
            <a:solidFill>
              <a:schemeClr val="dk1"/>
            </a:solidFill>
            <a:latin typeface="+mn-ea"/>
            <a:cs typeface="+mn-ea"/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相对位置表达能力（三角函数特性）、对称性和远程衰减，缺点是外推性表现一般，所以有了后来的</a:t>
          </a:r>
          <a:r>
            <a:rPr kumimoji="1" lang="en-US" altLang="zh-CN" dirty="0">
              <a:solidFill>
                <a:schemeClr val="accent1">
                  <a:lumMod val="75000"/>
                </a:schemeClr>
              </a:solidFill>
              <a:sym typeface="+mn-ea"/>
            </a:rPr>
            <a:t> rope 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位置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编码。</a:t>
          </a:r>
          <a:endParaRPr lang="zh-CN" altLang="en-US">
            <a:solidFill>
              <a:schemeClr val="dk1"/>
            </a:solidFill>
            <a:latin typeface="+mn-ea"/>
            <a:cs typeface="+mn-ea"/>
            <a:sym typeface="+mn-ea"/>
          </a:endParaRPr>
        </a:p>
      </dsp:txBody>
      <dsp:txXfrm>
        <a:off x="0" y="385955"/>
        <a:ext cx="5396865" cy="14408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396865" cy="1838325"/>
        <a:chOff x="0" y="0"/>
        <a:chExt cx="5396865" cy="1838325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45508"/>
          <a:ext cx="5396865" cy="460800"/>
        </a:xfrm>
        <a:prstGeom prst="rect">
          <a:avLst/>
        </a:prstGeom>
      </dsp:spPr>
      <dsp:style>
        <a:lnRef idx="2">
          <a:schemeClr val="accent6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3792" tIns="65024" rIns="113792" bIns="65024" anchor="ctr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</a:t>
          </a:r>
          <a:r>
            <a:rPr lang="en-US" altLang="zh-CN"/>
            <a:t>oPE </a:t>
          </a:r>
          <a:r>
            <a:rPr lang="zh-CN" altLang="en-US"/>
            <a:t>位置</a:t>
          </a:r>
          <a:r>
            <a:rPr lang="zh-CN" altLang="en-US"/>
            <a:t>编码</a:t>
          </a:r>
          <a:r>
            <a:rPr lang="zh-CN" altLang="en-US"/>
            <a:t>理解</a:t>
          </a:r>
          <a:endParaRPr lang="zh-CN" altLang="en-US"/>
        </a:p>
      </dsp:txBody>
      <dsp:txXfrm>
        <a:off x="0" y="45508"/>
        <a:ext cx="5396865" cy="4608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506308"/>
          <a:ext cx="5396865" cy="1286510"/>
        </a:xfrm>
        <a:prstGeom prst="rect">
          <a:avLst/>
        </a:prstGeom>
      </dsp:spPr>
      <dsp:style>
        <a:lnRef idx="2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85344" tIns="85344" rIns="113792" bIns="128016" anchor="t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>
              <a:solidFill>
                <a:srgbClr val="C00000"/>
              </a:solidFill>
              <a:latin typeface="+mn-ea"/>
              <a:cs typeface="+mn-ea"/>
              <a:sym typeface="+mn-ea"/>
            </a:rPr>
            <a:t>R</a:t>
          </a:r>
          <a:r>
            <a:rPr lang="en-US" altLang="zh-CN">
              <a:solidFill>
                <a:srgbClr val="C00000"/>
              </a:solidFill>
              <a:latin typeface="+mn-ea"/>
              <a:cs typeface="+mn-ea"/>
              <a:sym typeface="+mn-ea"/>
            </a:rPr>
            <a:t>oPE 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旋转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位置</a:t>
          </a:r>
          <a:r>
            <a:rPr lang="zh-CN" altLang="en-US">
              <a:solidFill>
                <a:srgbClr val="C00000"/>
              </a:solidFill>
              <a:latin typeface="+mn-ea"/>
              <a:cs typeface="+mn-ea"/>
              <a:sym typeface="+mn-ea"/>
            </a:rPr>
            <a:t>编码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将相对位置信息依赖集成到 self-attention 中。</a:t>
          </a:r>
          <a:endParaRPr lang="zh-CN" altLang="en-US">
            <a:solidFill>
              <a:schemeClr val="dk1"/>
            </a:solidFill>
            <a:latin typeface="+mn-ea"/>
            <a:cs typeface="+mn-ea"/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和相对位置编码相比，RoPE 具有更好的外推性。</a:t>
          </a:r>
          <a:endParaRPr lang="zh-CN" altLang="en-US">
            <a:solidFill>
              <a:schemeClr val="dk1"/>
            </a:solidFill>
            <a:latin typeface="+mn-ea"/>
            <a:cs typeface="+mn-ea"/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核心思想是将</a:t>
          </a:r>
          <a:r>
            <a:rPr lang="en-US" altLang="zh-CN">
              <a:solidFill>
                <a:schemeClr val="dk1"/>
              </a:solidFill>
              <a:latin typeface="+mn-ea"/>
              <a:cs typeface="+mn-ea"/>
              <a:sym typeface="+mn-ea"/>
            </a:rPr>
            <a:t>q k 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向量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分别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和</a:t>
          </a:r>
          <a:r>
            <a:rPr lang="zh-CN" altLang="en-US">
              <a:solidFill>
                <a:schemeClr val="accent1">
                  <a:lumMod val="75000"/>
                </a:schemeClr>
              </a:solidFill>
              <a:latin typeface="+mn-ea"/>
              <a:cs typeface="+mn-ea"/>
              <a:sym typeface="+mn-ea"/>
            </a:rPr>
            <a:t>旋转矩阵</a:t>
          </a:r>
          <a:r>
            <a:rPr lang="zh-CN" altLang="en-US">
              <a:solidFill>
                <a:schemeClr val="dk1"/>
              </a:solidFill>
              <a:latin typeface="+mn-ea"/>
              <a:cs typeface="+mn-ea"/>
              <a:sym typeface="+mn-ea"/>
            </a:rPr>
            <a:t>相乘。</a:t>
          </a:r>
          <a:endParaRPr lang="zh-CN" altLang="en-US">
            <a:solidFill>
              <a:schemeClr val="dk1"/>
            </a:solidFill>
            <a:latin typeface="+mn-ea"/>
            <a:cs typeface="+mn-ea"/>
            <a:sym typeface="+mn-ea"/>
          </a:endParaRPr>
        </a:p>
      </dsp:txBody>
      <dsp:txXfrm>
        <a:off x="0" y="506308"/>
        <a:ext cx="5396865" cy="12865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105390" cy="1040130"/>
        <a:chOff x="0" y="0"/>
        <a:chExt cx="10105390" cy="1040130"/>
      </a:xfrm>
    </dsp:grpSpPr>
    <dsp:sp modelId="{F58AAEB5-776C-834B-AB29-EF7F4175D177}">
      <dsp:nvSpPr>
        <dsp:cNvPr id="3" name="矩形 2"/>
        <dsp:cNvSpPr/>
      </dsp:nvSpPr>
      <dsp:spPr bwMode="white">
        <a:xfrm>
          <a:off x="0" y="102585"/>
          <a:ext cx="10105390" cy="316800"/>
        </a:xfrm>
        <a:prstGeom prst="rect">
          <a:avLst/>
        </a:prstGeom>
      </dsp:spPr>
      <dsp:style>
        <a:lnRef idx="2">
          <a:schemeClr val="accent6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8232" tIns="44704" rIns="78232" bIns="44704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LLM </a:t>
          </a:r>
          <a:r>
            <a:rPr lang="zh-CN" altLang="en-US"/>
            <a:t>参数</a:t>
          </a:r>
          <a:r>
            <a:rPr lang="zh-CN" altLang="en-US"/>
            <a:t>分析</a:t>
          </a:r>
          <a:r>
            <a:rPr lang="zh-CN" altLang="en-US"/>
            <a:t>总结</a:t>
          </a:r>
          <a:endParaRPr lang="zh-CN" altLang="en-US"/>
        </a:p>
      </dsp:txBody>
      <dsp:txXfrm>
        <a:off x="0" y="102585"/>
        <a:ext cx="10105390" cy="316800"/>
      </dsp:txXfrm>
    </dsp:sp>
    <dsp:sp modelId="{738CFCA1-D33F-774B-BFA8-96F75B1335EC}">
      <dsp:nvSpPr>
        <dsp:cNvPr id="4" name="矩形 3"/>
        <dsp:cNvSpPr/>
      </dsp:nvSpPr>
      <dsp:spPr bwMode="white">
        <a:xfrm>
          <a:off x="0" y="419385"/>
          <a:ext cx="10105390" cy="518160"/>
        </a:xfrm>
        <a:prstGeom prst="rect">
          <a:avLst/>
        </a:prstGeom>
      </dsp:spPr>
      <dsp:style>
        <a:lnRef idx="2">
          <a:schemeClr val="accent6">
            <a:alpha val="90000"/>
            <a:tint val="40000"/>
          </a:schemeClr>
        </a:lnRef>
        <a:fillRef idx="1">
          <a:schemeClr val="accent6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58674" tIns="58674" rIns="78232" bIns="88011" anchor="t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zh-CN" dirty="0">
              <a:solidFill>
                <a:schemeClr val="accent1">
                  <a:lumMod val="75000"/>
                </a:schemeClr>
              </a:solidFill>
              <a:sym typeface="+mn-ea"/>
            </a:rPr>
            <a:t>LLM 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参数量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和输入序列长度无关。对于有 n 层 decode block 块的 llm 参数量为 n(12h</a:t>
          </a:r>
          <a:r>
            <a:rPr kumimoji="1" lang="en-US" altLang="zh-CN" dirty="0">
              <a:solidFill>
                <a:schemeClr val="tx1"/>
              </a:solidFill>
              <a:latin typeface="+mn-ea"/>
              <a:cs typeface="+mn-ea"/>
              <a:sym typeface="+mn-ea"/>
            </a:rPr>
            <a:t>^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2</a:t>
          </a:r>
          <a:r>
            <a:rPr kumimoji="1" lang="en-US" altLang="zh-CN" dirty="0">
              <a:solidFill>
                <a:schemeClr val="tx1"/>
              </a:solidFill>
              <a:latin typeface="+mn-ea"/>
              <a:cs typeface="+mn-ea"/>
              <a:sym typeface="+mn-ea"/>
            </a:rPr>
            <a:t> 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+</a:t>
          </a:r>
          <a:r>
            <a:rPr kumimoji="1" lang="en-US" altLang="zh-CN" dirty="0">
              <a:solidFill>
                <a:schemeClr val="tx1"/>
              </a:solidFill>
              <a:latin typeface="+mn-ea"/>
              <a:cs typeface="+mn-ea"/>
              <a:sym typeface="+mn-ea"/>
            </a:rPr>
            <a:t> 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13h)+Vh。当 h 较大时，可忽略一次项，近似为 12nh</a:t>
          </a:r>
          <a:r>
            <a:rPr kumimoji="1" lang="en-US" altLang="zh-CN" dirty="0">
              <a:solidFill>
                <a:schemeClr val="tx1"/>
              </a:solidFill>
              <a:latin typeface="+mn-ea"/>
              <a:cs typeface="+mn-ea"/>
              <a:sym typeface="+mn-ea"/>
            </a:rPr>
            <a:t>^</a:t>
          </a:r>
          <a:r>
            <a:rPr kumimoji="1" lang="zh-CN" altLang="en-US" dirty="0">
              <a:solidFill>
                <a:schemeClr val="tx1"/>
              </a:solidFill>
              <a:latin typeface="+mn-ea"/>
              <a:cs typeface="+mn-ea"/>
              <a:sym typeface="+mn-ea"/>
            </a:rPr>
            <a:t>2。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推理总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需要</a:t>
          </a:r>
          <a:r>
            <a:rPr kumimoji="1" lang="en-US" altLang="zh-CN" dirty="0">
              <a:solidFill>
                <a:schemeClr val="accent1">
                  <a:lumMod val="75000"/>
                </a:schemeClr>
              </a:solidFill>
              <a:sym typeface="+mn-ea"/>
            </a:rPr>
            <a:t>CPU</a:t>
          </a:r>
          <a:r>
            <a: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rPr>
            <a:t>内存 ≈ 1.2 × 模型参数内存（20% 是经验，不同框架可能不一样）</a:t>
          </a:r>
          <a:endParaRPr kumimoji="1" lang="zh-CN" altLang="en-US" dirty="0">
            <a:solidFill>
              <a:schemeClr val="accent1">
                <a:lumMod val="75000"/>
              </a:schemeClr>
            </a:solidFill>
            <a:sym typeface="+mn-ea"/>
          </a:endParaRPr>
        </a:p>
      </dsp:txBody>
      <dsp:txXfrm>
        <a:off x="0" y="419385"/>
        <a:ext cx="10105390" cy="518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136 676,'3'0,"0"0,0 0,1 0,0 0,-1 0,2 0,-2 0,0 0,0 0,1 0,-1 0,1 1,0 0,-1 0,0 0,0-1,1 1,0 0,0 0,0 0,-1 0,0-1,0 0,1 0,-1 0,1 0,-1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589 673,'5'0,"-2"0,5 0,-5 0,1 0,-1 0,1 0,0 0,-1 0,0 0,0 0,1 0,0 0,0 0,1-1,-1 1,-1 0,0-1,-1-2,0 0,-1 0,-1 0,0-1,0 1,-2 0,-2 0,1-1,-1 2,0 0,1 1,0 0,-2 0,0 1,1-1,0 0,0 0,1 1,0-1,-1 0,-1 0,1 0,0 1,1 0,0 0,-1 0,0 0,0 1,0 0,1 1,1 2,1-1,0 0,1 0,1 1,0-1,1 0,-1 0,1 0,-1 0,2 0,0 0,0-2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401 669,'-3'0,"1"3,2 0,0 0,0 0,2 0,1-3,0 0,-2-3,0 0,-1 0,0 0,-1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402 659,'-1'-5,"1"0,0-1,0-1,1 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386 606,'3'0,"0"0,0 0,0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413 593,'3'0,"0"2,-2 1,0 0,0 2,-1-2,1 0,0 0,2-6,-2 0,2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418 575,'2'0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455 617,'2'0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456 621,'-1'-5,"1"-1,0 1,0 2,0 0,5 2,-2 2,0 1,0 0,0 0,0 1,-1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494 576,'0'3,"0"0,0 0,1 0,0 1,-1-1,1 1,-1 0,1 1,-1 0,1 2,0-1,-1-3,1 2,0-1,-1-1,1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488 617,'3'0,"1"0,-1 0,0 0,0-1,0 1,1-1,-1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112 678,'4'0,"1"0,-2 0,4 0,-1 0,-2 0,-1 0,0 0,1 0,1 0,-2 0,1 0,1 0,-1 0,-1 0,0 0,0 1,0-1,0 0,0 0,1 0,-1 0,1 0,-1 0,0 0,1-1,1 0,0 1,-2-1,0 1,0-1,0 1,0-1,0 1,0 0,0-1,0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132 678,'6'0,"-1"0,-1 0,0 0,-1 0,0 0,0 0,2 0,0-1,1 1,0 0,-1 0,-1 0,-1 0,0 0,0 0,0 0,0-1,0 1,0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401 668,'0'3,"0"0,0 3,0-3,0 2,0-1,0 0,0-1,0 0,0 0,0 0,0 1,0-1,0 0,0 0,0 0,0 0,0 0,0 0,0 0,0 0,0 1,1-1,0 0,0 0,0 1,-1-1,1 0,-1 1,0-1,0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583 673,'-3'1,"3"2,0 0,0 0,3-1,-1-5,0 0,-3 0,-2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920 786,'4'-2,"-1"2,0-1,1 1,-1-1,1 1,-1-1,0 1,0 0,0 0,1-1,-1 0,1 1,-1 0,0 0,1-1,0 1,-1 0,1 0,-1 0,0 0,1 0,-1 0,0 0,0 0,0 0,0 0,0 0,1 0,-1 0,0 0,0 0,1 0,0 0,-1 0,1 0,0 0,1 0,1 0,1 0,1 0,0 0,0 0,-2 0,-1 0,-2 0,2 0,-2 0,0 0,0 0,1 0,-1 0,1 1,-1 0,0 0,1 0,-1-1,1 1,0 0,1 0,-2 0,0 0,1-1,-1 0,1 1,-1-1,0 0,2 1,-1-1,0 1,-1 0,1 0,-1 0,0 0,0-1,0-1,0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842 792,'5'0,"0"0,-1 0,0 0,0 0,-1 0,0-1,1 1,0-2,0 1,-1 0,0 1,1-1,0 0,-1 0,0 0,1 0,-1 1,0-1,0 1,0-2,-2-1,1 0,0 0,-3-1,-5-1,2 3,-1 1,0 0,-1 0,1 1,0-1,0 1,2 0,-3 0,-1 0,1 0,-1 1,3-1,0 1,0 0,-1 0,1 0,1 0,-1 0,0 1,0 0,1 0,1 1,0 0,1 0,0 0,0 0,3 0,2-1,-1-1,0 0,0 0,0 0,1-1,1 0,-2 0,0 0,2 0,-2-1,0 0,0 0,0-1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1086 149,'-4'-2,"-1"0,-1 0,-2-2,-2 0,-1-1,2 1,-1 0,0 0,0 0,0 1,-1 0,-1-1,-2 0,-1-1,4 1,3 1,0 1,4 1,1 1,-1-1,-1 0,2 1,0 0,0-1,0 1,0 0,0 0,0 0,0 0,-1 0,1 0,0 2,0 1,1 0,0 0,0 1,0 0,0 1,1-2,1 0,0 1,0 0,0 1,0 2,0 1,1 1,-1-1,0-2,0 0,1 1,0 1,0-1,0-1,0 1,1-1,-1 2,1 0,0-1,0 0,0-2,-2-2,3 0,3-2,-2 0,-1 0,0-1,2 1,-1-1,0 0,1 0,2 0,0 0,1 0,-2 1,-1-1,1 1,-2-1,0 0,-1 1,0-1,0 0,0 0,0 0,0 0,0 0,2 0,0 0,2-1,1-2,0-1,1 0,0 0,-1 1,0 0,-1 0,-1 1,-1-1,0 0,-1 1,-1 0,0 0,1-2,0-1,-2 2,1 1,0-2,-1-1,-1 2,0-1,-1-1,1 1,-1 1,0 0,0 0,-2 0,0 0,0-1,0 0,0 0,1 1,1 0,-2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862 311,'4'0,"2"0,1 0,1 0,-1 0,-2 0,-1 0,0 0,-1 0,1 0,0 0,0 0,-1 0,1-1,-1 0,1 0,-1 0,2-1,-2 0,1 1,-1 0,0 0,0 1,0-1,0 0,1 1,-1 0,1 0,0 0,0 0,1-1,-2 0,1 1,0 0,-1 0,1 0,1 0,1 0,-1 0,-2 0,1 1,1 0,-1 1,-1-1,1 0,-1 0,0-1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1089 521,'2'0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910 533,'3'0,"0"0,1 0,-1 0,0 0,1 0,1 0,-1 0,-1 0,0 0,2 0,-1 0,-1 0,1 0,2 0,4 0,1 0,0 0,-3 0,-1-1,0 1,-1-1,-1 1,1-1,2 0,-1 1,1 0,-1-1,-1 1,-1 0,-1 0,0 0,0 0,-1 0,1 0,1 0,-1 0,0 0,0 0,0 0,1 0,-1-1,2 1,1 0,-4 0,0 0,4 0,-3 0,0 0,0 0,-1 0,1 0,0 0,0 0,1 0,-1 0,-1 1,1-1,0 1,0 0,0 0,0-1,-1 1,0-1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336 499,'0'3,"0"0,0 0,-1 0,1 0,-2 1,1-1,1 0,6-3,-2 0,-1 0,1 0,-1 0,0-1,0 0,-2-2,-3-2,0 2,-1 0,0 1,-1-1,0 1,1-1,0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375 668,'0'10,"0"-1,0-2,0-1,0-3,1 0,0 1,-1-1,0 1,0-1,0 0,0 0,0 0,0 0,1 0,-1 1,1 0,-1 1,0-1,0-1,0 0,0 0,0 0,0 1,0-1,-1 0,1 0,-1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1182 538,'-6'0,"0"0,-2 0,1 0,1 0,-1 0,-1 0,-2 0,0 0,-1 0,-2-1,0 0,0 1,-1 0,0 0,1 0,1 0,0 0,0 0,1 0,2 0,0 0,1 0,1 0,2 0,1 1,-1 0,1-1,1 1,0 0,-2 0,1 0,0 0,0 0,0 1,-1-1,1 0,0 0,-1 2,-2-1,-1 1,2 0,0 0,1 0,1-1,1 0,0 0,0 0,2 2,1 0,0 1,1 1,1 3,2 4,2 4,1 0,0-3,-2-2,0-2,0 0,2 0,-1-1,-1-1,-1-1,-1-3,-1-1,1 0,1 1,-1-2,1 2,0 0,-1-1,1 0,1 1,-1-1,0 1,0-1,0-1,0 0,0-1,1 1,3 0,1 1,0-1,-1 1,-1-1,3 0,-2 0,-4-1,0-1,0 1,2-1,2 1,3 0,1-1,-3 1,0-1,0 0,1 0,-2 0,1 0,0 0,-1 0,3 0,5-1,6-1,6-2,4-3,-9 2,-8 2,-4 0,-4 1,-2 0,-2 0,1-1,-1 1,2-2,0 0,-1 1,-1 0,0 0,0-1,0 0,-2 0,0 0,0 0,-1-1,0-2,0-1,0 0,-2-1,0 1,0 0,-1-1,0 0,0 2,-1-1,-1 0,2 2,-1 2,1-2,0 2,0 1,-1-1,-2-2,-1 0,-4-1,0 0,2 2,3 2,0-1,2 2,0-1,1 1,-1 0,-2-2,2 1,-1 0,0 0,0-1,1 1,1 1,-1-1,1 0,0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976 598,'2'0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977 597,'4'0,"1"0,0 0,0 0,-1 0,1 0,0 0,0 0,0 0,0 0,1 0,-1 0,1 0,-2 0,-1 1,1 0,-1 0,1 0,-1 1,0-1,1 0,0 1,-1-1,0 0,0 1,1-1,-1 0,1 2,2 0,-1 0,0 0,-1 1,2 0,0 1,0 0,-2-1,-1-2,0 0,1 0,0 0,-1-1,1 1,-1-2,0 1,1 0,-1 0,0 0,0 1,0-1,0 0,0 0,0 0,0 0,0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366 107,'8'0,"0"0,1 0,2 0,-3 0,-1 0,2 0,-1 0,0 0,3 0,1 0,-2 0,1 1,-1 0,1 2,0 0,-1 0,0-1,0 0,-2 1,1-1,-3 1,-1-2,0 0,-2-1,0 0,0 0,0 0,0 0,1 0,-1 0,0-1,0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246 780,'2'-3,"0"0,0 0,1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175 737,'4'0,"1"0,-2 0,0 0,1 0,0 0,2 0,1 0,2 0,-1 0,-1 0,-3 0,-1 0,0 0,0 0,1 0,-1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231 606,'-3'0,"-1"0,1 0,-2 0,2 0,0 0,0 0,0 0,0 1,0-1,-1 1,-1 1,1-1,1 0,-1 1,1 0,-1-1,0 1,1 0,-1 1,1 1,2-1,0 0,-1 1,1 2,0 2,0-2,0 0,1-2,0 0,0-1,0 0,2 0,2 0,0 0,-1-1,0 0,2-1,-2 0,1-1,8 2,-5-2,-2 0,3 0,0 0,-4-1,2 0,-2-2,-1 2,1-3,0 0,-1 0,0 2,0-1,0 1,-1-1,1-1,0 0,0 1,0-1,-1 1,-1 0,-1 0,0-1,0-1,-1 0,0 2,0 0,-2 0,-1 0,1 1,1-1,-1 1,0 0,0 1,0-1,0 1,-1 0,1 1,0-1,-1 0,1 1,0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234 526,'-5'0,"1"0,-1-1,1 1,-1 0,0 0,0 0,1 0,0 0,1 1,-3 0,2 1,1-1,-1 0,1 0,0 1,0-1,-1 1,1-1,0 1,2 1,0 0,2 0,0 0,1 0,-1 0,0 0,1 0,0 0,0 0,1-1,0 0,1 0,-1 0,1-1,-1 0,1 0,-1-1,0 0,1 1,-1-1,1 0,2 1,2-1,-1 0,-1 0,-3 0,1-1,-1-1,1-2,1-1,0 0,-1 1,-1 1,-2-1,-1 1,0-2,0 1,0 1,-1 0,-2 2,0-2,1 0,-1 1,0-1,0 2,0 0,0 0,0 0,0 1,-2 0,2 0,0 0,-1 0,1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268 326,'2'0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262 356,'-4'0,"-2"0,-2 0,-2 0,0 0,-1 0,2 0,2 1,0 0,2 2,0-1,0 1,0 0,0 1,1-1,2 0,-1-1,2 1,-1 0,-2 3,3-3,-1 0,0 1,0-1,1 0,0 0,0 0,0 0,0 1,0 0,-1 0,1 1,-1-1,1 0,0 0,-1-1,1 1,0 0,0-1,0 0,1 2,-1 0,0 0,1 2,0-1,0 1,0-1,0-1,0 0,0 0,0 2,0 0,0-2,0 1,1-1,1 2,2 3,0-1,0-1,1 0,2 1,1-1,2 0,-3-1,-1-3,0-1,0 0,0 0,0-2,0 1,-2-1,1-1,-1 0,2-1,0-1,2-1,2-3,3-5,4-4,0-1,-5 3,-3 2,-3-1,-2 2,-3 3,1 2,-1-1,0 2,0-2,0 1,-1-1,0 0,0 0,0 0,0-1,-2 0,0-1,0 1,0 1,0 1,0-1,1 3,0 0,-1-1,0 1,-2-2,2 2,-1-2,0 0,0 1,1 0,-1 0,0 0,0 0,-1-1,0 0,1 2,1 0,-1 1,-2-1,1 0,0 0,1-1,1 1,-1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555 671,'-1'3,"2"0,0 0,2-3,0 0,0-1,0 0,0 0,-2-2,-2 0,-2 2,0-1,0 2,0 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158 353,'3'0,"4"0,0 0,-1 0,0 0,1 0,-1 0,-1 0,2-1,-1 1,-3-1,0 1,1-1,0 0,0-1,0 0,-1 1,1-1,1-1,-2 1,2-2,-2 2,0 0,0-1,1-1,-1 1,0 0,-2 0,1-1,0 0,-1-1,0-1,0 1,0-2,0-2,0 0,-1-1,0 1,-1 0,0 2,-2 2,1 0,-2 0,0 0,0 0,0 1,0-1,1 0,0 1,0 0,-1 0,0 1,0 0,0 1,1 0,-1 1,1 0,-1 1,0-1,-1 1,0 0,-2 0,1 1,1 0,2 0,0 1,-1 0,0 0,1 0,-1 1,0 0,1-1,-1 1,0 1,0-1,0 1,0 0,1-1,-3 4,2-3,0 1,0 0,2-1,0 0,1-1,1 0,-1 1,0 0,0 0,0 0,0 1,0 1,-1 3,1-2,-1 1,0-1,0-1,1-1,0-1,1 0,3 0,-1-1,2 2,-2-2,2 1,-2 0,1-1,1 0,-1-2,1 1,0 0,-1-1,0 0,0 0,0-1,0 1,0-1,0 1,0 0,1 0,-1-1,0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251 331,'6'0,"-2"0,2-1,0 0,1 1,-2 0,-1 0,2 0,-2 0,0 0,0 0,1 0,-1 0,1 0,-1 0,0 0,-1 0,0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330 317,'5'1,"-1"0,-1 0,0 0,0 2,-1 0,0 0,-2 0,0 0,0 1,-2 1,-1-2,1 0,0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253 274,'3'0,"0"0,0 0,0 0,0 0,0 0,0-1,0 1,1 0,-1-1,0 1,0 0,1 0,1 0,0 0,-1 0,-1 0,0 0,0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165 225,'5'0,"-2"0,1 0,2 0,-1 0,-2 0,1 0,0 0,0 0,2 0,-1 0,-2 0,0 0,1 0,-1 0,1 0,-1 0,1 0,-1 0,0 1,1-1,-1 0,0 0,0 0,0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271 547,'4'0,"0"0,1 0,1 0,3 0,-1 0,-1 0,1 0,-1 0,-1 0,3 0,-5 0,0 0,0 0,-1 0,2 1,-2-1,1 0,0 0,0 0,2 0,-3 0,1 0,0 0,-1 0,0 0,1 0,-1 0,0 0,0 0,0 0,0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404 530,'3'0,"0"0,0 0,1 1,2 2,0 1,0 0,-1-1,-2 0,-3 0,-2 0,0 0,1 0,-2 0,0 1,0-1,-1 0,1 0,-1-1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460 414,'3'0,"0"0,0 0,0 0,1 0,1 0,-1 0,-1-1,1 1,-1 0,0 0,1 0,-1 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462 195,'3'0,"6"0,-1 0,0 0,6 0,-8 0,0 0,-1 0,-1 0,1 0,-2 0,0 0,0 1,0-1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543 753,'3'0,"0"0,0 0,2 0,-1 0,0 0,0 0,0 0,0 0,1 1,-1 0,0-1,1 0,-2 1,2-1,-2 0,1 0,-1 0,0 0,0 0,0 0,0 0,0 0,0-1,-1-2,0 0,-1-1,-1 0,0 1,-1 0,1 0,-1 0,0 0,-1 0,0 0,-1 0,-1 0,1 1,0-1,-1 1,-1 1,1-1,-1 1,-1 1,0 0,-1 0,0 0,0 0,0 0,1 1,0 1,0-1,2 1,1-1,-1 1,1 0,-1 1,1 1,1 0,1-1,1 0,0 0,0 0,3 0,0-1,0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143 663,'-1'3,"1"0,0 0,1 0,1 0,1-2,-2-4,-1-1,0 1,0 0,-1 0,0-1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502 619,'3'0,"1"0,0-1,-1 0,0 0,0 0,0 0,0 0,0 0,0-1,0 0,-1-1,1 0,-1 0,1 1,-3-1,-2-1,-1 0,-1 2,-1-1,0 1,-1 1,3 1,0 0,-2 0,2 0,0 0,-1 1,1 1,3 1,-1 0,0 0,1 0,-1 0,0 1,1-1,0 0,0 1,0-1,0 0,1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564 620,'3'0,"1"0,0 0,0 0,-1 0,0 0,0-2,-1-1,0 0,1 0,-2 0,1 0,1 1,-3-1,0 0,0-1,-1 1,-3-1,0 2,0 0,0 1,1 1,0 0,-1 0,1 0,-1 0,1 0,0 1,0 1,1 1,0 0,1 0,0 0,0 0,1 0,0 0,0 0,2 0,0 0,-1 0,2 0,0-1,0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246 624,'-4'-1,"-1"0,1 0,0 0,1 1,-1-1,1 1,-1-1,0 1,0 0,0 0,1 0,0 0,0 0,-1 0,1 0,-1 1,0 1,0 1,-1 0,1 0,1-1,1 1,0 0,0 2,1-2,0 1,0 1,1-1,-1 1,1-2,0 0,1 0,3-1,2 0,-2 0,1-1,0 1,0-1,-1-1,-1 1,1 0,0-1,0 1,0-1,0 0,2 0,-1 0,0-1,-1-1,-1 1,1 0,-1-1,0 1,0 0,1 0,-1-1,4-3,-4 3,1-1,-1 0,0 1,0-1,0 0,0-2,-2 0,0 2,-1 0,-2 0,-2 0,1 1,0 0,0 1,0-1,0 1,0 0,0 0,0 0,0 1,0-1,0 1,0 0,0 0,0 0,0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285 631,'3'0,"0"-1,0-1,0 1,0 0,0-1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293 616,'3'9,"-1"-2,1 0,-1-2,0-1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321 604,'-6'0,"-1"0,-1 0,-1 0,2 0,1 0,0 0,1 0,-1 0,2 0,0 0,1 0,0-2,0 1,0-2,0 0,0 1,0 0,0 1,0-1,0 1,1-2,2-1,0 1,1 0,0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206 568,'6'0,"-2"0,-1 0,1 0,-1 0,2 0,-1 0,0 0,-1 0,-2 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622 589,'3'0,"3"0,1 0,0 0,0 0,-1 0,-2 0,-1 0,1 1,-1-1,1 0,-1 0,1 1,-1-1,0 1,0-1,0 0,0 0,0 1,0-1,1 0,0 0,-1 1,0-1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1027 220,'4'0,"4"0,2 0,1 0,1 0,2 0,-2 0,0 0,-1-1,-5 1,-1 0,-1-1,-1 1,0 0,0 0,1-1,0 1,0 0,-1 0,1 0,-1-1,1 1,0 0,-1 0,1 0,0 0,-1 0,0 0,1 0,1 0,0 0,-1 0,0 0,0 0,1 0,-1 0,2-1,1 1,-1-1,-1 1,0 0,0 0,-1 0,0 0,1 0,-1 0,2 0,0 0,-1 0,0 0,-2 0,0 0,0 0,0 0,0 0,0 0,0 0,0 0,0 0,0 0,0 0,0 0,0 0,0-1,0 1,0 0,1 0,-1 0,1 0,-1 0,0 0,0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1004 281,'3'0,"1"0,2 0,0 0,-2 0,2 0,0 0,-3 0,1 0,-1 0,0 0,2 0,-1 0,0-1,1 0,0 0,-1 1,0 0,-1 0,1-1,-1 0,1 1,1-1,0 1,-1-1,-1 1,0 0,0 0,0 0,0 2,0-1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373 660,'0'3,"-2"1,0-1,1 0,0 0,1 0,-1 0,3 0,1-2,1-1,-1 1,0-1,0-3,-2 0,-1 0,0 0,-1 0,-2 0,0 0,0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1039 311,'7'0,"-1"0,-1 0,0 0,-2 0,3 0,0 0,2 0,0 0,-2 0,-2 0,0 0,-1 0,1 0,0 0,-1 0,0 1,0-1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1234 346,'2'0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451 801,'4'0,"1"0,-1 0,1 0,-1 0,0 0,-1 0,0 0,1 0,0 0,-1 0,0 0,0 0,1 0,-1 0,1 0,0 0,-1 0,0 0,0 0,0 0,0 0,0 0,0 0,0 0,0 0,1 0,0 0,-1 0,0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645 733,'3'0,"0"0,0 0,1 0,-1 0,1 0,-1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1379 380,'3'0,"3"0,1 0,1 0,-3 0,-2 0,1 0,-1 0,0 0,0 0,1 0,0-1,0 1,1-1,-1 1,-1 0,0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989 409,'8'0,"9"0,0 0,-5 0,-3 0,-4 0,-2 0,0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1178 405,'9'0,"0"0,3 0,1 0,2 0,-4 0,-7 0,1 0,1 0,-1 0,-1 0,-1 0,0 0,0 0,0 0,0 0,1 0,0 0,-1 0,1 0,-1 0,0 0,2 0,-1 0,-1 0,0 0,0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993 458,'3'0,"0"0,4 0,0 0,3 0,-1 0,-3 0,0 0,-2 0,-1-1,1 1,-1 0,2-1,0 1,1-1,-2 1,-1 0,0 0,0 0,0-1,0 0,1 0,-1 1,0-1,0 1,0 0,0 0,0 0,0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551 311,'3'0,"0"0,1 0,0 0,1 0,-2 0,3 0,-3 0,1 0,-1 0,0 0,0 0,0 0,0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689 319,'4'0,"1"0,-1 0,1 0,1 0,-1 0,1 0,-3 0,2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580 674,'0'-3,"2"0,0 0,1-2,0 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572 231,'4'0,"0"0,0 0,2 0,-2 0,-1 0,1 0,0 0,0 0,-1 0,0 0,0 0,0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1299 483,'3'0,"5"0,3 0,-1 0,0 0,-1 0,-4 0,-1 0,-1 0,0 0,2 0,-1 0,0 0,-1 0,1 0,-1 0,0 0,0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998 523,'9'0,"-5"0,-1 0,1 0,0 0,-1 0,1 0,-1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971 561,'4'0,"0"0,2 0,-3 0,0 0,1 0,0 0,0 0,-1 0,1 0,1 0,0 0,-1 0,0 0,1 0,0 0,-1 0,0 1,-1-1,1 0,0 0,-1 0,0 0,0 0,0 0,0 0,1 0,-1 0,0-1,0 1,0 0,0-1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1202 557,'3'0,"10"0,13 0,-1 0,-6 0,-6 0,-5 0,-3 0,-2 0,0 0,0 0,1 0,1 0,1 0,1 0,0 0,-3 0,-1 0,0 0,2 0,0 0,-2 0,2 0,-1 0,-1 0,2-1,-2 1,1 0,0 0,0 0,-1 0,0 0,0 0,1 0,0 0,-1 1,0-1,0 0,0 1,0 0,0-1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1101 455,'3'0,"5"0,1 0,-1 0,0 1,-1 1,2 1,-1 0,2 0,-2-1,-3 1,0-2,0 2,0-1,-2-1,0 0,1 1,0 0,-1-1,1 1,-1-1,2 1,-2-1,1 1,2 2,-3-2,0 0,-1 1,0 0,0 0,0 1,-1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1237 518,'3'0,"1"0,-1 0,0 0,1 0,0 0,-1 0,0 0,0 0,0 0,-4-5,-3 0,1 0,-3-5,3 7,1-1,0 1,0-1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1068 589,'6'0,"2"0,2 0,0 0,3 0,1 0,-5 0,-3 0,-2 0,-1 0,0 0,0 0,0 0,0 0,0 0,2 0,-1 0,-1 0,0 0,2 0,-2 0,1 0,0 0,-1 0,2 0,-2 0,1 0,0-1,0 1,0-1,0 1,-1-1,0 1,0 0,0 0,0 0,0 0,0 0,0 0,1 0,-1 0,0-1,1 1,-1 0,0-1,0 1,0-1,0 1,0-1,0 1,1-1,0 1,-1 0,0 0,0 0,0 0,0 0,0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980 668,'3'0,"0"0,2 0,-2 0,1 0,1 0,0 0,0 0,2 0,0 0,2 0,-2 0,-1 0,1 0,-1 0,0 0,1 0,-1-1,1-1,-3 2,-1 0,3-1,-3 1,2-1,-2 1,0-1,0 1,1-1,0 0,1 0,-2 0,0 1,0-1,5 0,-3 1,-2 0,0 0,2 0,-2-1,1 1,1 0,-2-1,0 1,2 0,-2 0,2 0,-1 0,-1 0,0 0,2 0,1 0,0 0,-1 1,-2-1,1 0,0 1,-1 0,0 0,0 0,0 3,0-2,0-2,4 0,-3 0,-1 0,0 0,0 0,0 0,1 0,-1-1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1127 709,'3'0,"4"0,1 0,1 0,2 0,-8 0,1 0,-1 0,0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598 673,'2'0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 715,'5'0,"3"0,0 0,0 0,2 0,-2 0,-2 0,0 0,-1 0,1 0,2 0,-1 0,0 0,0 0,-1 0,-1 0,1-1,0 1,-1 0,0 0,-1 0,1 0,-1 0,-1-2,0 0,-7-1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977 758,'6'0,"2"0,-1 0,0 0,-1 0,-1 0,-2 0,0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1097 669,'3'1,"3"-1,2 0,3 0,-1 0,-2 1,-2 0,-1-1,-2 1,2-1,-2 0,2 0,-1 0,-1 0,1 0,0 1,0-1,0 0,1 0,-1 0,0 0,0 0,-1 0,1 0,0 0,0 0,-1 0,4 0,-2 1,-2-1,2 1,-1 0,0 0,-1-1,0 0,0 0,1 0,0 0,-1 0,1 0,-1 0,1 0,0 0,-1 0,0-1,1-1,-1-1,0 0,0-1,0 0,-1 1,-2 0,0 0,0 0,-1 0,-2 2,0-1,0 0,0 1,0-1,0 1,0-1,0 0,0 1,-2-1,2 1,-1 0,0 1,-1-1,-1 0,0 0,0 1,-2-1,-3 0,0 1,-2 0,0 0,0 0,1 0,0 0,-2 1,-3 0,-3 1,1-1,3-1,1 0,3 0,3 0,3 0,-1 0,0 0,1 0,2 1,-1-1,1 0,0 0,1 0,0 0,0 0,0 1,-2-1,0 1,2-1,0 0,-2 1,0 0,1 0,1-1,0 1,1 2,2 1,0-1,2 1,0 0,-1-1,2 0,0 0,1-1,0 0,0 0,-1 0,0-1,0 0,1 0,-1 0,0 0,0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970 677,'-4'1,"1"0,-3 2,3-1,-3 2,3-1,0-2,-1 1,0 1,-1 1,2-1,0 0,0-1,-1 2,1-1,1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909 710,'0'3,"0"2,0-1,0-1,0 1,1-1,-1 0,0 0,0 0,5-4,-1-2,1 0,-1 1,-1 0,0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910 700,'0'3,"0"1,-1-1,0 0,0 0,0 0,0 0,6 0,-1-3,0 1,0-1,-1 0,0 0,1 1,-1-1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1031 667,'5'0,"5"0,-2 0,-1 0,0 0,-2 0,-2 0,0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 662,'3'0,"0"1,0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1023 665,'4'0,"6"0,5 0,6 0,0 0,-3 0,-6 0,-3 0,0 0,-2 0,-1 0,0 0,-2 0,0 0,-1 0,1 0,-1 0,0 0,0 0,0 0,0 0,1 1,-1 0,0-1,0 1,1 0,-1 0,0-1,0 1,0-1,0 0,1 0,-1 0,1-1,-1 0,0 0,2 0,-1 1,-1 0,0 0,1 0,0 0,-1 0,0 0,-6-2,0 1,-1 0,1 0,6-1,0 1,0 0,0-1,0 2,0-1,0 1,0 0,0 0,0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951 649,'-3'0,"0"0,0 0,0 0,0 0,0 1,-1 1,1 0,0-1,0 1,0-1,0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2-15T21:07:1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638 668,'0'-3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FFN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的本质是一系列线性变换，目前主流推理框架里我没看将这三个线性层做算子融合的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优化。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，Sinusoidal 位置编码特点：相对位置表达能力（三角函数特性）、对称性和远程衰减，缺点是外推性表现一般，所以有了后来的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rope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位置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编码。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2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，Sinusoidal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具有相对位置表达能力：可以学习到相对位置，所谓相对位置表达能力，即一个位置可以通过另一个位置的线性变换表达，即对于固定位置索引 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k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，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PE(i + k)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可以表示为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PE(i) 的线性函数。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pos = torch.arange(0, max_len, device=device)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3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，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这里的外推性实质是一个训练和预测的文本长度不一致的问题。具体来说，不一致的地方有两点：1. 预测的时候用到了没训练过的位置编码（不管绝对还是相对）；2. 预测的时候注意力机制所处理的 token 数量远超训练时的数量。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综上可知，参数量和输入序列长度无关。对于有 n 层 decode block 块的 llm 参数量为 n(12h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^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13h)+Vh。当 h 较大时，可忽略一次项，llm 参数量近似为 12nh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^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2。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随着模型变大，MLP 和 Attention 层参数量占比越来越大，最后分别接近 2/3 和 1/3。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endParaRPr kumimoji="1"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https://github.com/hahnyuan/LLM-Viewer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Tensort-LLM 支持 FP8(w8a8)、AWQ(w4a16)、AWQ(w4a8)、SQ(w8a8)、GPTQ(w4a16) </a:t>
            </a:r>
            <a:r>
              <a:rPr lang="zh-CN" altLang="en-US"/>
              <a:t>量化。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tokenzttention 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本质上是粒度为 token 级别的 pagedattention 优化。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，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d_k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是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head_dim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，之所以必须使用位置编码，是因为纯粹的 Attention 模块是无法捕捉输入顺序的，即无法理解不同位置的 token 代表的意义不同。比如，输入文本为“我爱苹果”或“苹果爱我”，模型会将这两句话视为相同的内容，因为嵌入中并没有明确的顺序信息让模型去学习。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，因果建模模型、自回归模型、生成式 generative 模型所代表的意义几乎一致。因果模型遵循严格的时间顺序，当前的输出只依赖于先前的输入，而不能依赖未来的信息。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，简单比喻：Query 类似于搜索问题，表示想要知道的信息。Key 是所有可用的参考信息（标记）。Value 是存储的内容，Key 被查询后决定是否提供 Value。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，所谓只看它及之前位置的 tokens 的注意力关系，本质是将当前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token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和它后面的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token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的注意力分数设置为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-inf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，masked_fill 作用是根据一个布尔张量（mask）指定哪些位置的值需要被替换成给定的值。tensor.masked_fill(mask, value)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mask：布尔张量，与 tensor 的形状兼容。True 表示需要替换的位置，False 表示保留原值。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value：替换用的标量值。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分析的是采用 decoder-only 框架的 llm（类 gpt 的大语言模型）的参数量 params、计算量 FLOPs、理论所需 CPU 内存和 GPU 显存。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Llama2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针对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70B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模型引入了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kv cache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优化技术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-GQA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，大幅度减少计算量和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参数量。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Llama3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模型结构和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 llama2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一模一样，Llama 3 所有模型都采用了 GQA。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Llama3 tokenizer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的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词汇量从 32K 增加到 128K，增加了 4 倍。更大的词汇库能够更高效地编码文本，增加编码效率，可以实现更好的下游性能。不过这也会导致嵌入层的输入和输出矩阵尺寸增大，模型参数量也会增大。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40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8140700" y="14500"/>
            <a:ext cx="1713230" cy="2127885"/>
          </a:xfrm>
          <a:custGeom>
            <a:avLst/>
            <a:gdLst>
              <a:gd name="connsiteX0" fmla="*/ 0 w 2698"/>
              <a:gd name="connsiteY0" fmla="*/ 0 h 3351"/>
              <a:gd name="connsiteX1" fmla="*/ 2683 w 2698"/>
              <a:gd name="connsiteY1" fmla="*/ 3307 h 3351"/>
              <a:gd name="connsiteX2" fmla="*/ 2698 w 2698"/>
              <a:gd name="connsiteY2" fmla="*/ 3351 h 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" h="3351">
                <a:moveTo>
                  <a:pt x="0" y="0"/>
                </a:moveTo>
                <a:cubicBezTo>
                  <a:pt x="1238" y="753"/>
                  <a:pt x="2196" y="1919"/>
                  <a:pt x="2683" y="3307"/>
                </a:cubicBezTo>
                <a:lnTo>
                  <a:pt x="2698" y="3351"/>
                </a:lnTo>
              </a:path>
            </a:pathLst>
          </a:custGeom>
          <a:noFill/>
          <a:ln w="22225">
            <a:solidFill>
              <a:schemeClr val="accent1">
                <a:lumMod val="40000"/>
                <a:lumOff val="60000"/>
                <a:alpha val="5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39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337322" y="4889500"/>
            <a:ext cx="1654175" cy="1960245"/>
          </a:xfrm>
          <a:custGeom>
            <a:avLst/>
            <a:gdLst>
              <a:gd name="connsiteX0" fmla="*/ 2605 w 2605"/>
              <a:gd name="connsiteY0" fmla="*/ 3087 h 3087"/>
              <a:gd name="connsiteX1" fmla="*/ 7 w 2605"/>
              <a:gd name="connsiteY1" fmla="*/ 17 h 3087"/>
              <a:gd name="connsiteX2" fmla="*/ 0 w 2605"/>
              <a:gd name="connsiteY2" fmla="*/ 0 h 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5" h="3087">
                <a:moveTo>
                  <a:pt x="2605" y="3087"/>
                </a:moveTo>
                <a:cubicBezTo>
                  <a:pt x="1437" y="2378"/>
                  <a:pt x="517" y="1301"/>
                  <a:pt x="7" y="17"/>
                </a:cubicBezTo>
                <a:lnTo>
                  <a:pt x="0" y="0"/>
                </a:lnTo>
              </a:path>
            </a:pathLst>
          </a:custGeom>
          <a:noFill/>
          <a:ln w="22225">
            <a:solidFill>
              <a:schemeClr val="accent1">
                <a:lumMod val="40000"/>
                <a:lumOff val="60000"/>
                <a:alpha val="5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弧形 18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3000000" y="333000"/>
            <a:ext cx="6192000" cy="6192000"/>
          </a:xfrm>
          <a:prstGeom prst="arc">
            <a:avLst>
              <a:gd name="adj1" fmla="val 15804433"/>
              <a:gd name="adj2" fmla="val 19706136"/>
            </a:avLst>
          </a:prstGeom>
          <a:noFill/>
          <a:ln>
            <a:gradFill flip="none" rotWithShape="1"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  <a:lumOff val="20000"/>
                    <a:alpha val="20000"/>
                  </a:schemeClr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0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>
            <a:off x="8137525" y="4892675"/>
            <a:ext cx="1652905" cy="1963420"/>
          </a:xfrm>
          <a:custGeom>
            <a:avLst/>
            <a:gdLst>
              <a:gd name="connsiteX0" fmla="*/ 2603 w 2603"/>
              <a:gd name="connsiteY0" fmla="*/ 0 h 3092"/>
              <a:gd name="connsiteX1" fmla="*/ 2594 w 2603"/>
              <a:gd name="connsiteY1" fmla="*/ 22 h 3092"/>
              <a:gd name="connsiteX2" fmla="*/ 0 w 2603"/>
              <a:gd name="connsiteY2" fmla="*/ 3092 h 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3" h="3092">
                <a:moveTo>
                  <a:pt x="2603" y="0"/>
                </a:moveTo>
                <a:lnTo>
                  <a:pt x="2594" y="22"/>
                </a:lnTo>
                <a:cubicBezTo>
                  <a:pt x="2085" y="1306"/>
                  <a:pt x="1167" y="2383"/>
                  <a:pt x="0" y="3092"/>
                </a:cubicBezTo>
              </a:path>
            </a:pathLst>
          </a:custGeom>
          <a:noFill/>
          <a:ln w="22225">
            <a:solidFill>
              <a:schemeClr val="accent1">
                <a:lumMod val="40000"/>
                <a:lumOff val="60000"/>
                <a:alpha val="5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0" name="任意多边形: 形状 39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>
            <a:off x="2271545" y="1800"/>
            <a:ext cx="1717040" cy="2130425"/>
          </a:xfrm>
          <a:custGeom>
            <a:avLst/>
            <a:gdLst>
              <a:gd name="connsiteX0" fmla="*/ 0 w 2704"/>
              <a:gd name="connsiteY0" fmla="*/ 3355 h 3355"/>
              <a:gd name="connsiteX1" fmla="*/ 2704 w 2704"/>
              <a:gd name="connsiteY1" fmla="*/ 0 h 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4" h="3355">
                <a:moveTo>
                  <a:pt x="0" y="3355"/>
                </a:moveTo>
                <a:cubicBezTo>
                  <a:pt x="482" y="1946"/>
                  <a:pt x="1450" y="761"/>
                  <a:pt x="2704" y="0"/>
                </a:cubicBezTo>
              </a:path>
            </a:pathLst>
          </a:custGeom>
          <a:noFill/>
          <a:ln w="22225">
            <a:solidFill>
              <a:schemeClr val="accent1">
                <a:lumMod val="40000"/>
                <a:lumOff val="60000"/>
                <a:alpha val="5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弧形 16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>
            <a:off x="3000000" y="333000"/>
            <a:ext cx="6192000" cy="6192000"/>
          </a:xfrm>
          <a:prstGeom prst="arc">
            <a:avLst>
              <a:gd name="adj1" fmla="val 5029180"/>
              <a:gd name="adj2" fmla="val 8985198"/>
            </a:avLst>
          </a:prstGeom>
          <a:noFill/>
          <a:ln>
            <a:gradFill flip="none" rotWithShape="1"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0000"/>
                    <a:lumOff val="20000"/>
                    <a:alpha val="20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/>
          </a:p>
        </p:txBody>
      </p:sp>
      <p:sp useBgFill="1">
        <p:nvSpPr>
          <p:cNvPr id="21" name="椭圆 20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>
            <a:off x="7193642" y="491853"/>
            <a:ext cx="144000" cy="144000"/>
          </a:xfrm>
          <a:prstGeom prst="ellipse">
            <a:avLst/>
          </a:prstGeom>
          <a:ln w="19050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22" name="椭圆 21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>
            <a:off x="4317316" y="5939010"/>
            <a:ext cx="144000" cy="144000"/>
          </a:xfrm>
          <a:prstGeom prst="ellipse">
            <a:avLst/>
          </a:prstGeom>
          <a:ln w="19050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838200" y="2230755"/>
            <a:ext cx="10515600" cy="122555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1"/>
            </p:custDataLst>
          </p:nvPr>
        </p:nvSpPr>
        <p:spPr>
          <a:xfrm>
            <a:off x="2278199" y="3557062"/>
            <a:ext cx="7635602" cy="581475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4296000" y="4315383"/>
            <a:ext cx="3600000" cy="64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36" name="任意多边形: 形状 35"/>
          <p:cNvSpPr/>
          <p:nvPr userDrawn="1">
            <p:custDataLst>
              <p:tags r:id="rId16"/>
            </p:custDataLst>
          </p:nvPr>
        </p:nvSpPr>
        <p:spPr>
          <a:xfrm>
            <a:off x="10531475" y="635"/>
            <a:ext cx="1180465" cy="6840000"/>
          </a:xfrm>
          <a:custGeom>
            <a:avLst/>
            <a:gdLst>
              <a:gd name="connsiteX0" fmla="*/ 1169812 w 11232000"/>
              <a:gd name="connsiteY0" fmla="*/ 0 h 6871505"/>
              <a:gd name="connsiteX1" fmla="*/ 10062188 w 11232000"/>
              <a:gd name="connsiteY1" fmla="*/ 0 h 6871505"/>
              <a:gd name="connsiteX2" fmla="*/ 10116300 w 11232000"/>
              <a:gd name="connsiteY2" fmla="*/ 68858 h 6871505"/>
              <a:gd name="connsiteX3" fmla="*/ 11232000 w 11232000"/>
              <a:gd name="connsiteY3" fmla="*/ 3429000 h 6871505"/>
              <a:gd name="connsiteX4" fmla="*/ 10116300 w 11232000"/>
              <a:gd name="connsiteY4" fmla="*/ 6789143 h 6871505"/>
              <a:gd name="connsiteX5" fmla="*/ 10051575 w 11232000"/>
              <a:gd name="connsiteY5" fmla="*/ 6871505 h 6871505"/>
              <a:gd name="connsiteX6" fmla="*/ 1180425 w 11232000"/>
              <a:gd name="connsiteY6" fmla="*/ 6871505 h 6871505"/>
              <a:gd name="connsiteX7" fmla="*/ 1115701 w 11232000"/>
              <a:gd name="connsiteY7" fmla="*/ 6789143 h 6871505"/>
              <a:gd name="connsiteX8" fmla="*/ 0 w 11232000"/>
              <a:gd name="connsiteY8" fmla="*/ 3429000 h 6871505"/>
              <a:gd name="connsiteX9" fmla="*/ 1115701 w 11232000"/>
              <a:gd name="connsiteY9" fmla="*/ 68858 h 6871505"/>
              <a:gd name="connsiteX0-1" fmla="*/ 1169812 w 11232000"/>
              <a:gd name="connsiteY0-2" fmla="*/ 1 h 6871506"/>
              <a:gd name="connsiteX1-3" fmla="*/ 5196900 w 11232000"/>
              <a:gd name="connsiteY1-4" fmla="*/ 0 h 6871506"/>
              <a:gd name="connsiteX2-5" fmla="*/ 10062188 w 11232000"/>
              <a:gd name="connsiteY2-6" fmla="*/ 1 h 6871506"/>
              <a:gd name="connsiteX3-7" fmla="*/ 10116300 w 11232000"/>
              <a:gd name="connsiteY3-8" fmla="*/ 68859 h 6871506"/>
              <a:gd name="connsiteX4-9" fmla="*/ 11232000 w 11232000"/>
              <a:gd name="connsiteY4-10" fmla="*/ 3429001 h 6871506"/>
              <a:gd name="connsiteX5-11" fmla="*/ 10116300 w 11232000"/>
              <a:gd name="connsiteY5-12" fmla="*/ 6789144 h 6871506"/>
              <a:gd name="connsiteX6-13" fmla="*/ 10051575 w 11232000"/>
              <a:gd name="connsiteY6-14" fmla="*/ 6871506 h 6871506"/>
              <a:gd name="connsiteX7-15" fmla="*/ 1180425 w 11232000"/>
              <a:gd name="connsiteY7-16" fmla="*/ 6871506 h 6871506"/>
              <a:gd name="connsiteX8-17" fmla="*/ 1115701 w 11232000"/>
              <a:gd name="connsiteY8-18" fmla="*/ 6789144 h 6871506"/>
              <a:gd name="connsiteX9-19" fmla="*/ 0 w 11232000"/>
              <a:gd name="connsiteY9-20" fmla="*/ 3429001 h 6871506"/>
              <a:gd name="connsiteX10" fmla="*/ 1115701 w 11232000"/>
              <a:gd name="connsiteY10" fmla="*/ 68859 h 6871506"/>
              <a:gd name="connsiteX11" fmla="*/ 1169812 w 11232000"/>
              <a:gd name="connsiteY11" fmla="*/ 1 h 6871506"/>
              <a:gd name="connsiteX0-21" fmla="*/ 5196900 w 11232000"/>
              <a:gd name="connsiteY0-22" fmla="*/ 0 h 6871506"/>
              <a:gd name="connsiteX1-23" fmla="*/ 10062188 w 11232000"/>
              <a:gd name="connsiteY1-24" fmla="*/ 1 h 6871506"/>
              <a:gd name="connsiteX2-25" fmla="*/ 10116300 w 11232000"/>
              <a:gd name="connsiteY2-26" fmla="*/ 68859 h 6871506"/>
              <a:gd name="connsiteX3-27" fmla="*/ 11232000 w 11232000"/>
              <a:gd name="connsiteY3-28" fmla="*/ 3429001 h 6871506"/>
              <a:gd name="connsiteX4-29" fmla="*/ 10116300 w 11232000"/>
              <a:gd name="connsiteY4-30" fmla="*/ 6789144 h 6871506"/>
              <a:gd name="connsiteX5-31" fmla="*/ 10051575 w 11232000"/>
              <a:gd name="connsiteY5-32" fmla="*/ 6871506 h 6871506"/>
              <a:gd name="connsiteX6-33" fmla="*/ 1180425 w 11232000"/>
              <a:gd name="connsiteY6-34" fmla="*/ 6871506 h 6871506"/>
              <a:gd name="connsiteX7-35" fmla="*/ 1115701 w 11232000"/>
              <a:gd name="connsiteY7-36" fmla="*/ 6789144 h 6871506"/>
              <a:gd name="connsiteX8-37" fmla="*/ 0 w 11232000"/>
              <a:gd name="connsiteY8-38" fmla="*/ 3429001 h 6871506"/>
              <a:gd name="connsiteX9-39" fmla="*/ 1115701 w 11232000"/>
              <a:gd name="connsiteY9-40" fmla="*/ 68859 h 6871506"/>
              <a:gd name="connsiteX10-41" fmla="*/ 1169812 w 11232000"/>
              <a:gd name="connsiteY10-42" fmla="*/ 1 h 6871506"/>
              <a:gd name="connsiteX11-43" fmla="*/ 5288340 w 11232000"/>
              <a:gd name="connsiteY11-44" fmla="*/ 91440 h 6871506"/>
              <a:gd name="connsiteX0-45" fmla="*/ 5196900 w 11232000"/>
              <a:gd name="connsiteY0-46" fmla="*/ 0 h 6871506"/>
              <a:gd name="connsiteX1-47" fmla="*/ 10062188 w 11232000"/>
              <a:gd name="connsiteY1-48" fmla="*/ 1 h 6871506"/>
              <a:gd name="connsiteX2-49" fmla="*/ 10116300 w 11232000"/>
              <a:gd name="connsiteY2-50" fmla="*/ 68859 h 6871506"/>
              <a:gd name="connsiteX3-51" fmla="*/ 11232000 w 11232000"/>
              <a:gd name="connsiteY3-52" fmla="*/ 3429001 h 6871506"/>
              <a:gd name="connsiteX4-53" fmla="*/ 10116300 w 11232000"/>
              <a:gd name="connsiteY4-54" fmla="*/ 6789144 h 6871506"/>
              <a:gd name="connsiteX5-55" fmla="*/ 10051575 w 11232000"/>
              <a:gd name="connsiteY5-56" fmla="*/ 6871506 h 6871506"/>
              <a:gd name="connsiteX6-57" fmla="*/ 1180425 w 11232000"/>
              <a:gd name="connsiteY6-58" fmla="*/ 6871506 h 6871506"/>
              <a:gd name="connsiteX7-59" fmla="*/ 1115701 w 11232000"/>
              <a:gd name="connsiteY7-60" fmla="*/ 6789144 h 6871506"/>
              <a:gd name="connsiteX8-61" fmla="*/ 0 w 11232000"/>
              <a:gd name="connsiteY8-62" fmla="*/ 3429001 h 6871506"/>
              <a:gd name="connsiteX9-63" fmla="*/ 1115701 w 11232000"/>
              <a:gd name="connsiteY9-64" fmla="*/ 68859 h 6871506"/>
              <a:gd name="connsiteX10-65" fmla="*/ 1169812 w 11232000"/>
              <a:gd name="connsiteY10-66" fmla="*/ 1 h 6871506"/>
              <a:gd name="connsiteX0-67" fmla="*/ 10062188 w 11232000"/>
              <a:gd name="connsiteY0-68" fmla="*/ 0 h 6871505"/>
              <a:gd name="connsiteX1-69" fmla="*/ 10116300 w 11232000"/>
              <a:gd name="connsiteY1-70" fmla="*/ 68858 h 6871505"/>
              <a:gd name="connsiteX2-71" fmla="*/ 11232000 w 11232000"/>
              <a:gd name="connsiteY2-72" fmla="*/ 3429000 h 6871505"/>
              <a:gd name="connsiteX3-73" fmla="*/ 10116300 w 11232000"/>
              <a:gd name="connsiteY3-74" fmla="*/ 6789143 h 6871505"/>
              <a:gd name="connsiteX4-75" fmla="*/ 10051575 w 11232000"/>
              <a:gd name="connsiteY4-76" fmla="*/ 6871505 h 6871505"/>
              <a:gd name="connsiteX5-77" fmla="*/ 1180425 w 11232000"/>
              <a:gd name="connsiteY5-78" fmla="*/ 6871505 h 6871505"/>
              <a:gd name="connsiteX6-79" fmla="*/ 1115701 w 11232000"/>
              <a:gd name="connsiteY6-80" fmla="*/ 6789143 h 6871505"/>
              <a:gd name="connsiteX7-81" fmla="*/ 0 w 11232000"/>
              <a:gd name="connsiteY7-82" fmla="*/ 3429000 h 6871505"/>
              <a:gd name="connsiteX8-83" fmla="*/ 1115701 w 11232000"/>
              <a:gd name="connsiteY8-84" fmla="*/ 68858 h 6871505"/>
              <a:gd name="connsiteX9-85" fmla="*/ 1169812 w 11232000"/>
              <a:gd name="connsiteY9-86" fmla="*/ 0 h 6871505"/>
              <a:gd name="connsiteX0-87" fmla="*/ 10062188 w 11232000"/>
              <a:gd name="connsiteY0-88" fmla="*/ 0 h 6871505"/>
              <a:gd name="connsiteX1-89" fmla="*/ 10116300 w 11232000"/>
              <a:gd name="connsiteY1-90" fmla="*/ 68858 h 6871505"/>
              <a:gd name="connsiteX2-91" fmla="*/ 11232000 w 11232000"/>
              <a:gd name="connsiteY2-92" fmla="*/ 3429000 h 6871505"/>
              <a:gd name="connsiteX3-93" fmla="*/ 10116300 w 11232000"/>
              <a:gd name="connsiteY3-94" fmla="*/ 6789143 h 6871505"/>
              <a:gd name="connsiteX4-95" fmla="*/ 10051575 w 11232000"/>
              <a:gd name="connsiteY4-96" fmla="*/ 6871505 h 6871505"/>
              <a:gd name="connsiteX5-97" fmla="*/ 1180425 w 11232000"/>
              <a:gd name="connsiteY5-98" fmla="*/ 6871505 h 6871505"/>
              <a:gd name="connsiteX6-99" fmla="*/ 1115701 w 11232000"/>
              <a:gd name="connsiteY6-100" fmla="*/ 6789143 h 6871505"/>
              <a:gd name="connsiteX7-101" fmla="*/ 0 w 11232000"/>
              <a:gd name="connsiteY7-102" fmla="*/ 3429000 h 6871505"/>
              <a:gd name="connsiteX8-103" fmla="*/ 1115701 w 11232000"/>
              <a:gd name="connsiteY8-104" fmla="*/ 68858 h 6871505"/>
              <a:gd name="connsiteX0-105" fmla="*/ 10062188 w 11232000"/>
              <a:gd name="connsiteY0-106" fmla="*/ 0 h 6871505"/>
              <a:gd name="connsiteX1-107" fmla="*/ 10116300 w 11232000"/>
              <a:gd name="connsiteY1-108" fmla="*/ 68858 h 6871505"/>
              <a:gd name="connsiteX2-109" fmla="*/ 11232000 w 11232000"/>
              <a:gd name="connsiteY2-110" fmla="*/ 3429000 h 6871505"/>
              <a:gd name="connsiteX3-111" fmla="*/ 10116300 w 11232000"/>
              <a:gd name="connsiteY3-112" fmla="*/ 6789143 h 6871505"/>
              <a:gd name="connsiteX4-113" fmla="*/ 10051575 w 11232000"/>
              <a:gd name="connsiteY4-114" fmla="*/ 6871505 h 6871505"/>
              <a:gd name="connsiteX5-115" fmla="*/ 1180425 w 11232000"/>
              <a:gd name="connsiteY5-116" fmla="*/ 6871505 h 6871505"/>
              <a:gd name="connsiteX6-117" fmla="*/ 1115701 w 11232000"/>
              <a:gd name="connsiteY6-118" fmla="*/ 6789143 h 6871505"/>
              <a:gd name="connsiteX7-119" fmla="*/ 0 w 11232000"/>
              <a:gd name="connsiteY7-120" fmla="*/ 3429000 h 6871505"/>
              <a:gd name="connsiteX0-121" fmla="*/ 8946487 w 10116299"/>
              <a:gd name="connsiteY0-122" fmla="*/ 0 h 6871505"/>
              <a:gd name="connsiteX1-123" fmla="*/ 9000599 w 10116299"/>
              <a:gd name="connsiteY1-124" fmla="*/ 68858 h 6871505"/>
              <a:gd name="connsiteX2-125" fmla="*/ 10116299 w 10116299"/>
              <a:gd name="connsiteY2-126" fmla="*/ 3429000 h 6871505"/>
              <a:gd name="connsiteX3-127" fmla="*/ 9000599 w 10116299"/>
              <a:gd name="connsiteY3-128" fmla="*/ 6789143 h 6871505"/>
              <a:gd name="connsiteX4-129" fmla="*/ 8935874 w 10116299"/>
              <a:gd name="connsiteY4-130" fmla="*/ 6871505 h 6871505"/>
              <a:gd name="connsiteX5-131" fmla="*/ 64724 w 10116299"/>
              <a:gd name="connsiteY5-132" fmla="*/ 6871505 h 6871505"/>
              <a:gd name="connsiteX6-133" fmla="*/ 0 w 10116299"/>
              <a:gd name="connsiteY6-134" fmla="*/ 6789143 h 6871505"/>
              <a:gd name="connsiteX0-135" fmla="*/ 8881763 w 10051575"/>
              <a:gd name="connsiteY0-136" fmla="*/ 0 h 6871505"/>
              <a:gd name="connsiteX1-137" fmla="*/ 8935875 w 10051575"/>
              <a:gd name="connsiteY1-138" fmla="*/ 68858 h 6871505"/>
              <a:gd name="connsiteX2-139" fmla="*/ 10051575 w 10051575"/>
              <a:gd name="connsiteY2-140" fmla="*/ 3429000 h 6871505"/>
              <a:gd name="connsiteX3-141" fmla="*/ 8935875 w 10051575"/>
              <a:gd name="connsiteY3-142" fmla="*/ 6789143 h 6871505"/>
              <a:gd name="connsiteX4-143" fmla="*/ 8871150 w 10051575"/>
              <a:gd name="connsiteY4-144" fmla="*/ 6871505 h 6871505"/>
              <a:gd name="connsiteX5-145" fmla="*/ 0 w 10051575"/>
              <a:gd name="connsiteY5-146" fmla="*/ 6871505 h 6871505"/>
              <a:gd name="connsiteX0-147" fmla="*/ 10613 w 1180425"/>
              <a:gd name="connsiteY0-148" fmla="*/ 0 h 6871505"/>
              <a:gd name="connsiteX1-149" fmla="*/ 64725 w 1180425"/>
              <a:gd name="connsiteY1-150" fmla="*/ 68858 h 6871505"/>
              <a:gd name="connsiteX2-151" fmla="*/ 1180425 w 1180425"/>
              <a:gd name="connsiteY2-152" fmla="*/ 3429000 h 6871505"/>
              <a:gd name="connsiteX3-153" fmla="*/ 64725 w 1180425"/>
              <a:gd name="connsiteY3-154" fmla="*/ 6789143 h 6871505"/>
              <a:gd name="connsiteX4-155" fmla="*/ 0 w 1180425"/>
              <a:gd name="connsiteY4-156" fmla="*/ 6871505 h 6871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80425" h="6871505">
                <a:moveTo>
                  <a:pt x="10613" y="0"/>
                </a:moveTo>
                <a:lnTo>
                  <a:pt x="64725" y="68858"/>
                </a:lnTo>
                <a:cubicBezTo>
                  <a:pt x="765456" y="1005846"/>
                  <a:pt x="1180425" y="2168963"/>
                  <a:pt x="1180425" y="3429000"/>
                </a:cubicBezTo>
                <a:cubicBezTo>
                  <a:pt x="1180425" y="4689038"/>
                  <a:pt x="765456" y="5852154"/>
                  <a:pt x="64725" y="6789143"/>
                </a:cubicBezTo>
                <a:lnTo>
                  <a:pt x="0" y="6871505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2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/>
          </a:p>
        </p:txBody>
      </p:sp>
      <p:sp>
        <p:nvSpPr>
          <p:cNvPr id="37" name="任意多边形: 形状 36"/>
          <p:cNvSpPr/>
          <p:nvPr userDrawn="1">
            <p:custDataLst>
              <p:tags r:id="rId17"/>
            </p:custDataLst>
          </p:nvPr>
        </p:nvSpPr>
        <p:spPr>
          <a:xfrm>
            <a:off x="479999" y="0"/>
            <a:ext cx="1180425" cy="6840000"/>
          </a:xfrm>
          <a:custGeom>
            <a:avLst/>
            <a:gdLst>
              <a:gd name="connsiteX0" fmla="*/ 1169812 w 11232000"/>
              <a:gd name="connsiteY0" fmla="*/ 0 h 6871505"/>
              <a:gd name="connsiteX1" fmla="*/ 10062188 w 11232000"/>
              <a:gd name="connsiteY1" fmla="*/ 0 h 6871505"/>
              <a:gd name="connsiteX2" fmla="*/ 10116300 w 11232000"/>
              <a:gd name="connsiteY2" fmla="*/ 68858 h 6871505"/>
              <a:gd name="connsiteX3" fmla="*/ 11232000 w 11232000"/>
              <a:gd name="connsiteY3" fmla="*/ 3429000 h 6871505"/>
              <a:gd name="connsiteX4" fmla="*/ 10116300 w 11232000"/>
              <a:gd name="connsiteY4" fmla="*/ 6789143 h 6871505"/>
              <a:gd name="connsiteX5" fmla="*/ 10051575 w 11232000"/>
              <a:gd name="connsiteY5" fmla="*/ 6871505 h 6871505"/>
              <a:gd name="connsiteX6" fmla="*/ 1180425 w 11232000"/>
              <a:gd name="connsiteY6" fmla="*/ 6871505 h 6871505"/>
              <a:gd name="connsiteX7" fmla="*/ 1115701 w 11232000"/>
              <a:gd name="connsiteY7" fmla="*/ 6789143 h 6871505"/>
              <a:gd name="connsiteX8" fmla="*/ 0 w 11232000"/>
              <a:gd name="connsiteY8" fmla="*/ 3429000 h 6871505"/>
              <a:gd name="connsiteX9" fmla="*/ 1115701 w 11232000"/>
              <a:gd name="connsiteY9" fmla="*/ 68858 h 6871505"/>
              <a:gd name="connsiteX0-1" fmla="*/ 1169812 w 11232000"/>
              <a:gd name="connsiteY0-2" fmla="*/ 0 h 6896099"/>
              <a:gd name="connsiteX1-3" fmla="*/ 10062188 w 11232000"/>
              <a:gd name="connsiteY1-4" fmla="*/ 0 h 6896099"/>
              <a:gd name="connsiteX2-5" fmla="*/ 10116300 w 11232000"/>
              <a:gd name="connsiteY2-6" fmla="*/ 68858 h 6896099"/>
              <a:gd name="connsiteX3-7" fmla="*/ 11232000 w 11232000"/>
              <a:gd name="connsiteY3-8" fmla="*/ 3429000 h 6896099"/>
              <a:gd name="connsiteX4-9" fmla="*/ 10116300 w 11232000"/>
              <a:gd name="connsiteY4-10" fmla="*/ 6789143 h 6896099"/>
              <a:gd name="connsiteX5-11" fmla="*/ 10051575 w 11232000"/>
              <a:gd name="connsiteY5-12" fmla="*/ 6871505 h 6896099"/>
              <a:gd name="connsiteX6-13" fmla="*/ 5743000 w 11232000"/>
              <a:gd name="connsiteY6-14" fmla="*/ 6896099 h 6896099"/>
              <a:gd name="connsiteX7-15" fmla="*/ 1180425 w 11232000"/>
              <a:gd name="connsiteY7-16" fmla="*/ 6871505 h 6896099"/>
              <a:gd name="connsiteX8-17" fmla="*/ 1115701 w 11232000"/>
              <a:gd name="connsiteY8-18" fmla="*/ 6789143 h 6896099"/>
              <a:gd name="connsiteX9-19" fmla="*/ 0 w 11232000"/>
              <a:gd name="connsiteY9-20" fmla="*/ 3429000 h 6896099"/>
              <a:gd name="connsiteX10" fmla="*/ 1115701 w 11232000"/>
              <a:gd name="connsiteY10" fmla="*/ 68858 h 6896099"/>
              <a:gd name="connsiteX11" fmla="*/ 1169812 w 11232000"/>
              <a:gd name="connsiteY11" fmla="*/ 0 h 6896099"/>
              <a:gd name="connsiteX0-21" fmla="*/ 5743000 w 11232000"/>
              <a:gd name="connsiteY0-22" fmla="*/ 6896099 h 6987539"/>
              <a:gd name="connsiteX1-23" fmla="*/ 1180425 w 11232000"/>
              <a:gd name="connsiteY1-24" fmla="*/ 6871505 h 6987539"/>
              <a:gd name="connsiteX2-25" fmla="*/ 1115701 w 11232000"/>
              <a:gd name="connsiteY2-26" fmla="*/ 6789143 h 6987539"/>
              <a:gd name="connsiteX3-27" fmla="*/ 0 w 11232000"/>
              <a:gd name="connsiteY3-28" fmla="*/ 3429000 h 6987539"/>
              <a:gd name="connsiteX4-29" fmla="*/ 1115701 w 11232000"/>
              <a:gd name="connsiteY4-30" fmla="*/ 68858 h 6987539"/>
              <a:gd name="connsiteX5-31" fmla="*/ 1169812 w 11232000"/>
              <a:gd name="connsiteY5-32" fmla="*/ 0 h 6987539"/>
              <a:gd name="connsiteX6-33" fmla="*/ 10062188 w 11232000"/>
              <a:gd name="connsiteY6-34" fmla="*/ 0 h 6987539"/>
              <a:gd name="connsiteX7-35" fmla="*/ 10116300 w 11232000"/>
              <a:gd name="connsiteY7-36" fmla="*/ 68858 h 6987539"/>
              <a:gd name="connsiteX8-37" fmla="*/ 11232000 w 11232000"/>
              <a:gd name="connsiteY8-38" fmla="*/ 3429000 h 6987539"/>
              <a:gd name="connsiteX9-39" fmla="*/ 10116300 w 11232000"/>
              <a:gd name="connsiteY9-40" fmla="*/ 6789143 h 6987539"/>
              <a:gd name="connsiteX10-41" fmla="*/ 10051575 w 11232000"/>
              <a:gd name="connsiteY10-42" fmla="*/ 6871505 h 6987539"/>
              <a:gd name="connsiteX11-43" fmla="*/ 5834440 w 11232000"/>
              <a:gd name="connsiteY11-44" fmla="*/ 6987539 h 6987539"/>
              <a:gd name="connsiteX0-45" fmla="*/ 5743000 w 11232000"/>
              <a:gd name="connsiteY0-46" fmla="*/ 6896099 h 6896099"/>
              <a:gd name="connsiteX1-47" fmla="*/ 1180425 w 11232000"/>
              <a:gd name="connsiteY1-48" fmla="*/ 6871505 h 6896099"/>
              <a:gd name="connsiteX2-49" fmla="*/ 1115701 w 11232000"/>
              <a:gd name="connsiteY2-50" fmla="*/ 6789143 h 6896099"/>
              <a:gd name="connsiteX3-51" fmla="*/ 0 w 11232000"/>
              <a:gd name="connsiteY3-52" fmla="*/ 3429000 h 6896099"/>
              <a:gd name="connsiteX4-53" fmla="*/ 1115701 w 11232000"/>
              <a:gd name="connsiteY4-54" fmla="*/ 68858 h 6896099"/>
              <a:gd name="connsiteX5-55" fmla="*/ 1169812 w 11232000"/>
              <a:gd name="connsiteY5-56" fmla="*/ 0 h 6896099"/>
              <a:gd name="connsiteX6-57" fmla="*/ 10062188 w 11232000"/>
              <a:gd name="connsiteY6-58" fmla="*/ 0 h 6896099"/>
              <a:gd name="connsiteX7-59" fmla="*/ 10116300 w 11232000"/>
              <a:gd name="connsiteY7-60" fmla="*/ 68858 h 6896099"/>
              <a:gd name="connsiteX8-61" fmla="*/ 11232000 w 11232000"/>
              <a:gd name="connsiteY8-62" fmla="*/ 3429000 h 6896099"/>
              <a:gd name="connsiteX9-63" fmla="*/ 10116300 w 11232000"/>
              <a:gd name="connsiteY9-64" fmla="*/ 6789143 h 6896099"/>
              <a:gd name="connsiteX10-65" fmla="*/ 10051575 w 11232000"/>
              <a:gd name="connsiteY10-66" fmla="*/ 6871505 h 6896099"/>
              <a:gd name="connsiteX0-67" fmla="*/ 1180425 w 11232000"/>
              <a:gd name="connsiteY0-68" fmla="*/ 6871505 h 6871505"/>
              <a:gd name="connsiteX1-69" fmla="*/ 1115701 w 11232000"/>
              <a:gd name="connsiteY1-70" fmla="*/ 6789143 h 6871505"/>
              <a:gd name="connsiteX2-71" fmla="*/ 0 w 11232000"/>
              <a:gd name="connsiteY2-72" fmla="*/ 3429000 h 6871505"/>
              <a:gd name="connsiteX3-73" fmla="*/ 1115701 w 11232000"/>
              <a:gd name="connsiteY3-74" fmla="*/ 68858 h 6871505"/>
              <a:gd name="connsiteX4-75" fmla="*/ 1169812 w 11232000"/>
              <a:gd name="connsiteY4-76" fmla="*/ 0 h 6871505"/>
              <a:gd name="connsiteX5-77" fmla="*/ 10062188 w 11232000"/>
              <a:gd name="connsiteY5-78" fmla="*/ 0 h 6871505"/>
              <a:gd name="connsiteX6-79" fmla="*/ 10116300 w 11232000"/>
              <a:gd name="connsiteY6-80" fmla="*/ 68858 h 6871505"/>
              <a:gd name="connsiteX7-81" fmla="*/ 11232000 w 11232000"/>
              <a:gd name="connsiteY7-82" fmla="*/ 3429000 h 6871505"/>
              <a:gd name="connsiteX8-83" fmla="*/ 10116300 w 11232000"/>
              <a:gd name="connsiteY8-84" fmla="*/ 6789143 h 6871505"/>
              <a:gd name="connsiteX9-85" fmla="*/ 10051575 w 11232000"/>
              <a:gd name="connsiteY9-86" fmla="*/ 6871505 h 6871505"/>
              <a:gd name="connsiteX0-87" fmla="*/ 1180425 w 11232000"/>
              <a:gd name="connsiteY0-88" fmla="*/ 6871505 h 6871505"/>
              <a:gd name="connsiteX1-89" fmla="*/ 1115701 w 11232000"/>
              <a:gd name="connsiteY1-90" fmla="*/ 6789143 h 6871505"/>
              <a:gd name="connsiteX2-91" fmla="*/ 0 w 11232000"/>
              <a:gd name="connsiteY2-92" fmla="*/ 3429000 h 6871505"/>
              <a:gd name="connsiteX3-93" fmla="*/ 1115701 w 11232000"/>
              <a:gd name="connsiteY3-94" fmla="*/ 68858 h 6871505"/>
              <a:gd name="connsiteX4-95" fmla="*/ 1169812 w 11232000"/>
              <a:gd name="connsiteY4-96" fmla="*/ 0 h 6871505"/>
              <a:gd name="connsiteX5-97" fmla="*/ 10062188 w 11232000"/>
              <a:gd name="connsiteY5-98" fmla="*/ 0 h 6871505"/>
              <a:gd name="connsiteX6-99" fmla="*/ 10116300 w 11232000"/>
              <a:gd name="connsiteY6-100" fmla="*/ 68858 h 6871505"/>
              <a:gd name="connsiteX7-101" fmla="*/ 11232000 w 11232000"/>
              <a:gd name="connsiteY7-102" fmla="*/ 3429000 h 6871505"/>
              <a:gd name="connsiteX8-103" fmla="*/ 10116300 w 11232000"/>
              <a:gd name="connsiteY8-104" fmla="*/ 6789143 h 6871505"/>
              <a:gd name="connsiteX0-105" fmla="*/ 1180425 w 11232000"/>
              <a:gd name="connsiteY0-106" fmla="*/ 6871505 h 6871505"/>
              <a:gd name="connsiteX1-107" fmla="*/ 1115701 w 11232000"/>
              <a:gd name="connsiteY1-108" fmla="*/ 6789143 h 6871505"/>
              <a:gd name="connsiteX2-109" fmla="*/ 0 w 11232000"/>
              <a:gd name="connsiteY2-110" fmla="*/ 3429000 h 6871505"/>
              <a:gd name="connsiteX3-111" fmla="*/ 1115701 w 11232000"/>
              <a:gd name="connsiteY3-112" fmla="*/ 68858 h 6871505"/>
              <a:gd name="connsiteX4-113" fmla="*/ 1169812 w 11232000"/>
              <a:gd name="connsiteY4-114" fmla="*/ 0 h 6871505"/>
              <a:gd name="connsiteX5-115" fmla="*/ 10062188 w 11232000"/>
              <a:gd name="connsiteY5-116" fmla="*/ 0 h 6871505"/>
              <a:gd name="connsiteX6-117" fmla="*/ 10116300 w 11232000"/>
              <a:gd name="connsiteY6-118" fmla="*/ 68858 h 6871505"/>
              <a:gd name="connsiteX7-119" fmla="*/ 11232000 w 11232000"/>
              <a:gd name="connsiteY7-120" fmla="*/ 3429000 h 6871505"/>
              <a:gd name="connsiteX0-121" fmla="*/ 1180425 w 10116300"/>
              <a:gd name="connsiteY0-122" fmla="*/ 6871505 h 6871505"/>
              <a:gd name="connsiteX1-123" fmla="*/ 1115701 w 10116300"/>
              <a:gd name="connsiteY1-124" fmla="*/ 6789143 h 6871505"/>
              <a:gd name="connsiteX2-125" fmla="*/ 0 w 10116300"/>
              <a:gd name="connsiteY2-126" fmla="*/ 3429000 h 6871505"/>
              <a:gd name="connsiteX3-127" fmla="*/ 1115701 w 10116300"/>
              <a:gd name="connsiteY3-128" fmla="*/ 68858 h 6871505"/>
              <a:gd name="connsiteX4-129" fmla="*/ 1169812 w 10116300"/>
              <a:gd name="connsiteY4-130" fmla="*/ 0 h 6871505"/>
              <a:gd name="connsiteX5-131" fmla="*/ 10062188 w 10116300"/>
              <a:gd name="connsiteY5-132" fmla="*/ 0 h 6871505"/>
              <a:gd name="connsiteX6-133" fmla="*/ 10116300 w 10116300"/>
              <a:gd name="connsiteY6-134" fmla="*/ 68858 h 6871505"/>
              <a:gd name="connsiteX0-135" fmla="*/ 1180425 w 10116300"/>
              <a:gd name="connsiteY0-136" fmla="*/ 6871505 h 6871505"/>
              <a:gd name="connsiteX1-137" fmla="*/ 1115701 w 10116300"/>
              <a:gd name="connsiteY1-138" fmla="*/ 6789143 h 6871505"/>
              <a:gd name="connsiteX2-139" fmla="*/ 0 w 10116300"/>
              <a:gd name="connsiteY2-140" fmla="*/ 3429000 h 6871505"/>
              <a:gd name="connsiteX3-141" fmla="*/ 1115701 w 10116300"/>
              <a:gd name="connsiteY3-142" fmla="*/ 68858 h 6871505"/>
              <a:gd name="connsiteX4-143" fmla="*/ 1169812 w 10116300"/>
              <a:gd name="connsiteY4-144" fmla="*/ 0 h 6871505"/>
              <a:gd name="connsiteX5-145" fmla="*/ 10116300 w 10116300"/>
              <a:gd name="connsiteY5-146" fmla="*/ 68858 h 6871505"/>
              <a:gd name="connsiteX0-147" fmla="*/ 1180425 w 1180425"/>
              <a:gd name="connsiteY0-148" fmla="*/ 6871505 h 6871505"/>
              <a:gd name="connsiteX1-149" fmla="*/ 1115701 w 1180425"/>
              <a:gd name="connsiteY1-150" fmla="*/ 6789143 h 6871505"/>
              <a:gd name="connsiteX2-151" fmla="*/ 0 w 1180425"/>
              <a:gd name="connsiteY2-152" fmla="*/ 3429000 h 6871505"/>
              <a:gd name="connsiteX3-153" fmla="*/ 1115701 w 1180425"/>
              <a:gd name="connsiteY3-154" fmla="*/ 68858 h 6871505"/>
              <a:gd name="connsiteX4-155" fmla="*/ 1169812 w 1180425"/>
              <a:gd name="connsiteY4-156" fmla="*/ 0 h 6871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80425" h="6871505">
                <a:moveTo>
                  <a:pt x="1180425" y="6871505"/>
                </a:moveTo>
                <a:lnTo>
                  <a:pt x="1115701" y="6789143"/>
                </a:lnTo>
                <a:cubicBezTo>
                  <a:pt x="414969" y="5852154"/>
                  <a:pt x="0" y="4689038"/>
                  <a:pt x="0" y="3429000"/>
                </a:cubicBezTo>
                <a:cubicBezTo>
                  <a:pt x="0" y="2168963"/>
                  <a:pt x="414969" y="1005846"/>
                  <a:pt x="1115701" y="68858"/>
                </a:cubicBezTo>
                <a:lnTo>
                  <a:pt x="1169812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2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5" name="任意多边形: 形状 14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6200000">
            <a:off x="10844781" y="59657"/>
            <a:ext cx="649963" cy="2044477"/>
          </a:xfrm>
          <a:custGeom>
            <a:avLst/>
            <a:gdLst>
              <a:gd name="connsiteX0" fmla="*/ 1406877 w 1406877"/>
              <a:gd name="connsiteY0" fmla="*/ 947834 h 2044477"/>
              <a:gd name="connsiteX1" fmla="*/ 1406877 w 1406877"/>
              <a:gd name="connsiteY1" fmla="*/ 2034781 h 2044477"/>
              <a:gd name="connsiteX2" fmla="*/ 1402315 w 1406877"/>
              <a:gd name="connsiteY2" fmla="*/ 2044477 h 2044477"/>
              <a:gd name="connsiteX3" fmla="*/ 148584 w 1406877"/>
              <a:gd name="connsiteY3" fmla="*/ 2044477 h 2044477"/>
              <a:gd name="connsiteX4" fmla="*/ 118571 w 1406877"/>
              <a:gd name="connsiteY4" fmla="*/ 1979996 h 2044477"/>
              <a:gd name="connsiteX5" fmla="*/ 11855 w 1406877"/>
              <a:gd name="connsiteY5" fmla="*/ 1552698 h 2044477"/>
              <a:gd name="connsiteX6" fmla="*/ 649963 w 1406877"/>
              <a:gd name="connsiteY6" fmla="*/ 0 h 2044477"/>
              <a:gd name="connsiteX0-1" fmla="*/ 1406877 w 1406877"/>
              <a:gd name="connsiteY0-2" fmla="*/ 947834 h 2044477"/>
              <a:gd name="connsiteX1-3" fmla="*/ 1406877 w 1406877"/>
              <a:gd name="connsiteY1-4" fmla="*/ 2034781 h 2044477"/>
              <a:gd name="connsiteX2-5" fmla="*/ 1402315 w 1406877"/>
              <a:gd name="connsiteY2-6" fmla="*/ 2044477 h 2044477"/>
              <a:gd name="connsiteX3-7" fmla="*/ 390877 w 1406877"/>
              <a:gd name="connsiteY3-8" fmla="*/ 2044476 h 2044477"/>
              <a:gd name="connsiteX4-9" fmla="*/ 148584 w 1406877"/>
              <a:gd name="connsiteY4-10" fmla="*/ 2044477 h 2044477"/>
              <a:gd name="connsiteX5-11" fmla="*/ 118571 w 1406877"/>
              <a:gd name="connsiteY5-12" fmla="*/ 1979996 h 2044477"/>
              <a:gd name="connsiteX6-13" fmla="*/ 11855 w 1406877"/>
              <a:gd name="connsiteY6-14" fmla="*/ 1552698 h 2044477"/>
              <a:gd name="connsiteX7" fmla="*/ 649963 w 1406877"/>
              <a:gd name="connsiteY7" fmla="*/ 0 h 2044477"/>
              <a:gd name="connsiteX8" fmla="*/ 1406877 w 1406877"/>
              <a:gd name="connsiteY8" fmla="*/ 947834 h 2044477"/>
              <a:gd name="connsiteX0-15" fmla="*/ 390877 w 1406877"/>
              <a:gd name="connsiteY0-16" fmla="*/ 2044476 h 2135916"/>
              <a:gd name="connsiteX1-17" fmla="*/ 148584 w 1406877"/>
              <a:gd name="connsiteY1-18" fmla="*/ 2044477 h 2135916"/>
              <a:gd name="connsiteX2-19" fmla="*/ 118571 w 1406877"/>
              <a:gd name="connsiteY2-20" fmla="*/ 1979996 h 2135916"/>
              <a:gd name="connsiteX3-21" fmla="*/ 11855 w 1406877"/>
              <a:gd name="connsiteY3-22" fmla="*/ 1552698 h 2135916"/>
              <a:gd name="connsiteX4-23" fmla="*/ 649963 w 1406877"/>
              <a:gd name="connsiteY4-24" fmla="*/ 0 h 2135916"/>
              <a:gd name="connsiteX5-25" fmla="*/ 1406877 w 1406877"/>
              <a:gd name="connsiteY5-26" fmla="*/ 947834 h 2135916"/>
              <a:gd name="connsiteX6-27" fmla="*/ 1406877 w 1406877"/>
              <a:gd name="connsiteY6-28" fmla="*/ 2034781 h 2135916"/>
              <a:gd name="connsiteX7-29" fmla="*/ 1402315 w 1406877"/>
              <a:gd name="connsiteY7-30" fmla="*/ 2044477 h 2135916"/>
              <a:gd name="connsiteX8-31" fmla="*/ 482317 w 1406877"/>
              <a:gd name="connsiteY8-32" fmla="*/ 2135916 h 2135916"/>
              <a:gd name="connsiteX0-33" fmla="*/ 390877 w 1406877"/>
              <a:gd name="connsiteY0-34" fmla="*/ 2044476 h 2044477"/>
              <a:gd name="connsiteX1-35" fmla="*/ 148584 w 1406877"/>
              <a:gd name="connsiteY1-36" fmla="*/ 2044477 h 2044477"/>
              <a:gd name="connsiteX2-37" fmla="*/ 118571 w 1406877"/>
              <a:gd name="connsiteY2-38" fmla="*/ 1979996 h 2044477"/>
              <a:gd name="connsiteX3-39" fmla="*/ 11855 w 1406877"/>
              <a:gd name="connsiteY3-40" fmla="*/ 1552698 h 2044477"/>
              <a:gd name="connsiteX4-41" fmla="*/ 649963 w 1406877"/>
              <a:gd name="connsiteY4-42" fmla="*/ 0 h 2044477"/>
              <a:gd name="connsiteX5-43" fmla="*/ 1406877 w 1406877"/>
              <a:gd name="connsiteY5-44" fmla="*/ 947834 h 2044477"/>
              <a:gd name="connsiteX6-45" fmla="*/ 1406877 w 1406877"/>
              <a:gd name="connsiteY6-46" fmla="*/ 2034781 h 2044477"/>
              <a:gd name="connsiteX7-47" fmla="*/ 1402315 w 1406877"/>
              <a:gd name="connsiteY7-48" fmla="*/ 2044477 h 2044477"/>
              <a:gd name="connsiteX0-49" fmla="*/ 148584 w 1406877"/>
              <a:gd name="connsiteY0-50" fmla="*/ 2044477 h 2044477"/>
              <a:gd name="connsiteX1-51" fmla="*/ 118571 w 1406877"/>
              <a:gd name="connsiteY1-52" fmla="*/ 1979996 h 2044477"/>
              <a:gd name="connsiteX2-53" fmla="*/ 11855 w 1406877"/>
              <a:gd name="connsiteY2-54" fmla="*/ 1552698 h 2044477"/>
              <a:gd name="connsiteX3-55" fmla="*/ 649963 w 1406877"/>
              <a:gd name="connsiteY3-56" fmla="*/ 0 h 2044477"/>
              <a:gd name="connsiteX4-57" fmla="*/ 1406877 w 1406877"/>
              <a:gd name="connsiteY4-58" fmla="*/ 947834 h 2044477"/>
              <a:gd name="connsiteX5-59" fmla="*/ 1406877 w 1406877"/>
              <a:gd name="connsiteY5-60" fmla="*/ 2034781 h 2044477"/>
              <a:gd name="connsiteX6-61" fmla="*/ 1402315 w 1406877"/>
              <a:gd name="connsiteY6-62" fmla="*/ 2044477 h 2044477"/>
              <a:gd name="connsiteX0-63" fmla="*/ 148584 w 1406877"/>
              <a:gd name="connsiteY0-64" fmla="*/ 2044477 h 2044477"/>
              <a:gd name="connsiteX1-65" fmla="*/ 118571 w 1406877"/>
              <a:gd name="connsiteY1-66" fmla="*/ 1979996 h 2044477"/>
              <a:gd name="connsiteX2-67" fmla="*/ 11855 w 1406877"/>
              <a:gd name="connsiteY2-68" fmla="*/ 1552698 h 2044477"/>
              <a:gd name="connsiteX3-69" fmla="*/ 649963 w 1406877"/>
              <a:gd name="connsiteY3-70" fmla="*/ 0 h 2044477"/>
              <a:gd name="connsiteX4-71" fmla="*/ 1406877 w 1406877"/>
              <a:gd name="connsiteY4-72" fmla="*/ 947834 h 2044477"/>
              <a:gd name="connsiteX5-73" fmla="*/ 1406877 w 1406877"/>
              <a:gd name="connsiteY5-74" fmla="*/ 2034781 h 2044477"/>
              <a:gd name="connsiteX0-75" fmla="*/ 148584 w 1406877"/>
              <a:gd name="connsiteY0-76" fmla="*/ 2044477 h 2044477"/>
              <a:gd name="connsiteX1-77" fmla="*/ 118571 w 1406877"/>
              <a:gd name="connsiteY1-78" fmla="*/ 1979996 h 2044477"/>
              <a:gd name="connsiteX2-79" fmla="*/ 11855 w 1406877"/>
              <a:gd name="connsiteY2-80" fmla="*/ 1552698 h 2044477"/>
              <a:gd name="connsiteX3-81" fmla="*/ 649963 w 1406877"/>
              <a:gd name="connsiteY3-82" fmla="*/ 0 h 2044477"/>
              <a:gd name="connsiteX4-83" fmla="*/ 1406877 w 1406877"/>
              <a:gd name="connsiteY4-84" fmla="*/ 2034781 h 2044477"/>
              <a:gd name="connsiteX0-85" fmla="*/ 148584 w 649963"/>
              <a:gd name="connsiteY0-86" fmla="*/ 2044477 h 2044477"/>
              <a:gd name="connsiteX1-87" fmla="*/ 118571 w 649963"/>
              <a:gd name="connsiteY1-88" fmla="*/ 1979996 h 2044477"/>
              <a:gd name="connsiteX2-89" fmla="*/ 11855 w 649963"/>
              <a:gd name="connsiteY2-90" fmla="*/ 1552698 h 2044477"/>
              <a:gd name="connsiteX3-91" fmla="*/ 649963 w 649963"/>
              <a:gd name="connsiteY3-92" fmla="*/ 0 h 20444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9963" h="2044477">
                <a:moveTo>
                  <a:pt x="148584" y="2044477"/>
                </a:moveTo>
                <a:lnTo>
                  <a:pt x="118571" y="1979996"/>
                </a:lnTo>
                <a:cubicBezTo>
                  <a:pt x="65551" y="1844343"/>
                  <a:pt x="29293" y="1700958"/>
                  <a:pt x="11855" y="1552698"/>
                </a:cubicBezTo>
                <a:cubicBezTo>
                  <a:pt x="-57895" y="959659"/>
                  <a:pt x="183361" y="372616"/>
                  <a:pt x="649963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2" name="任意多边形: 形状 21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6200000">
            <a:off x="9243622" y="127619"/>
            <a:ext cx="1736864" cy="1481625"/>
          </a:xfrm>
          <a:custGeom>
            <a:avLst/>
            <a:gdLst>
              <a:gd name="connsiteX0" fmla="*/ 1736864 w 4216134"/>
              <a:gd name="connsiteY0" fmla="*/ 0 h 2483593"/>
              <a:gd name="connsiteX1" fmla="*/ 1736864 w 4216134"/>
              <a:gd name="connsiteY1" fmla="*/ 2483593 h 2483593"/>
              <a:gd name="connsiteX2" fmla="*/ 0 w 4216134"/>
              <a:gd name="connsiteY2" fmla="*/ 1481625 h 2483593"/>
              <a:gd name="connsiteX3" fmla="*/ 1576110 w 4216134"/>
              <a:gd name="connsiteY3" fmla="*/ 24177 h 2483593"/>
              <a:gd name="connsiteX4" fmla="*/ 4216134 w 4216134"/>
              <a:gd name="connsiteY4" fmla="*/ 2124236 h 2483593"/>
              <a:gd name="connsiteX5" fmla="*/ 4216093 w 4216134"/>
              <a:gd name="connsiteY5" fmla="*/ 2125372 h 2483593"/>
              <a:gd name="connsiteX6" fmla="*/ 4216093 w 4216134"/>
              <a:gd name="connsiteY6" fmla="*/ 2123168 h 2483593"/>
              <a:gd name="connsiteX0-1" fmla="*/ 1736864 w 4216134"/>
              <a:gd name="connsiteY0-2" fmla="*/ 0 h 2483593"/>
              <a:gd name="connsiteX1-3" fmla="*/ 1736864 w 4216134"/>
              <a:gd name="connsiteY1-4" fmla="*/ 2483593 h 2483593"/>
              <a:gd name="connsiteX2-5" fmla="*/ 885963 w 4216134"/>
              <a:gd name="connsiteY2-6" fmla="*/ 2007958 h 2483593"/>
              <a:gd name="connsiteX3-7" fmla="*/ 0 w 4216134"/>
              <a:gd name="connsiteY3-8" fmla="*/ 1481625 h 2483593"/>
              <a:gd name="connsiteX4-9" fmla="*/ 1576110 w 4216134"/>
              <a:gd name="connsiteY4-10" fmla="*/ 24177 h 2483593"/>
              <a:gd name="connsiteX5-11" fmla="*/ 1736864 w 4216134"/>
              <a:gd name="connsiteY5-12" fmla="*/ 0 h 2483593"/>
              <a:gd name="connsiteX6-13" fmla="*/ 4216134 w 4216134"/>
              <a:gd name="connsiteY6-14" fmla="*/ 2124236 h 2483593"/>
              <a:gd name="connsiteX7" fmla="*/ 4216093 w 4216134"/>
              <a:gd name="connsiteY7" fmla="*/ 2125372 h 2483593"/>
              <a:gd name="connsiteX8" fmla="*/ 4216093 w 4216134"/>
              <a:gd name="connsiteY8" fmla="*/ 2123168 h 2483593"/>
              <a:gd name="connsiteX9" fmla="*/ 4216134 w 4216134"/>
              <a:gd name="connsiteY9" fmla="*/ 2124236 h 2483593"/>
              <a:gd name="connsiteX0-15" fmla="*/ 885963 w 4216134"/>
              <a:gd name="connsiteY0-16" fmla="*/ 2007958 h 2483593"/>
              <a:gd name="connsiteX1-17" fmla="*/ 0 w 4216134"/>
              <a:gd name="connsiteY1-18" fmla="*/ 1481625 h 2483593"/>
              <a:gd name="connsiteX2-19" fmla="*/ 1576110 w 4216134"/>
              <a:gd name="connsiteY2-20" fmla="*/ 24177 h 2483593"/>
              <a:gd name="connsiteX3-21" fmla="*/ 1736864 w 4216134"/>
              <a:gd name="connsiteY3-22" fmla="*/ 0 h 2483593"/>
              <a:gd name="connsiteX4-23" fmla="*/ 4216134 w 4216134"/>
              <a:gd name="connsiteY4-24" fmla="*/ 2124236 h 2483593"/>
              <a:gd name="connsiteX5-25" fmla="*/ 4216093 w 4216134"/>
              <a:gd name="connsiteY5-26" fmla="*/ 2125372 h 2483593"/>
              <a:gd name="connsiteX6-27" fmla="*/ 4216093 w 4216134"/>
              <a:gd name="connsiteY6-28" fmla="*/ 2123168 h 2483593"/>
              <a:gd name="connsiteX7-29" fmla="*/ 4216134 w 4216134"/>
              <a:gd name="connsiteY7-30" fmla="*/ 2124236 h 2483593"/>
              <a:gd name="connsiteX8-31" fmla="*/ 1736864 w 4216134"/>
              <a:gd name="connsiteY8-32" fmla="*/ 2483593 h 2483593"/>
              <a:gd name="connsiteX9-33" fmla="*/ 977403 w 4216134"/>
              <a:gd name="connsiteY9-34" fmla="*/ 2099398 h 2483593"/>
              <a:gd name="connsiteX0-35" fmla="*/ 885963 w 4216134"/>
              <a:gd name="connsiteY0-36" fmla="*/ 2007958 h 2483593"/>
              <a:gd name="connsiteX1-37" fmla="*/ 0 w 4216134"/>
              <a:gd name="connsiteY1-38" fmla="*/ 1481625 h 2483593"/>
              <a:gd name="connsiteX2-39" fmla="*/ 1576110 w 4216134"/>
              <a:gd name="connsiteY2-40" fmla="*/ 24177 h 2483593"/>
              <a:gd name="connsiteX3-41" fmla="*/ 1736864 w 4216134"/>
              <a:gd name="connsiteY3-42" fmla="*/ 0 h 2483593"/>
              <a:gd name="connsiteX4-43" fmla="*/ 885963 w 4216134"/>
              <a:gd name="connsiteY4-44" fmla="*/ 2007958 h 2483593"/>
              <a:gd name="connsiteX5-45" fmla="*/ 4216134 w 4216134"/>
              <a:gd name="connsiteY5-46" fmla="*/ 2124236 h 2483593"/>
              <a:gd name="connsiteX6-47" fmla="*/ 4216093 w 4216134"/>
              <a:gd name="connsiteY6-48" fmla="*/ 2125372 h 2483593"/>
              <a:gd name="connsiteX7-49" fmla="*/ 4216093 w 4216134"/>
              <a:gd name="connsiteY7-50" fmla="*/ 2123168 h 2483593"/>
              <a:gd name="connsiteX8-51" fmla="*/ 4216134 w 4216134"/>
              <a:gd name="connsiteY8-52" fmla="*/ 2124236 h 2483593"/>
              <a:gd name="connsiteX9-53" fmla="*/ 1736864 w 4216134"/>
              <a:gd name="connsiteY9-54" fmla="*/ 2483593 h 2483593"/>
              <a:gd name="connsiteX0-55" fmla="*/ 885963 w 4216134"/>
              <a:gd name="connsiteY0-56" fmla="*/ 2007958 h 2125372"/>
              <a:gd name="connsiteX1-57" fmla="*/ 0 w 4216134"/>
              <a:gd name="connsiteY1-58" fmla="*/ 1481625 h 2125372"/>
              <a:gd name="connsiteX2-59" fmla="*/ 1576110 w 4216134"/>
              <a:gd name="connsiteY2-60" fmla="*/ 24177 h 2125372"/>
              <a:gd name="connsiteX3-61" fmla="*/ 1736864 w 4216134"/>
              <a:gd name="connsiteY3-62" fmla="*/ 0 h 2125372"/>
              <a:gd name="connsiteX4-63" fmla="*/ 885963 w 4216134"/>
              <a:gd name="connsiteY4-64" fmla="*/ 2007958 h 2125372"/>
              <a:gd name="connsiteX5-65" fmla="*/ 4216134 w 4216134"/>
              <a:gd name="connsiteY5-66" fmla="*/ 2124236 h 2125372"/>
              <a:gd name="connsiteX6-67" fmla="*/ 4216093 w 4216134"/>
              <a:gd name="connsiteY6-68" fmla="*/ 2125372 h 2125372"/>
              <a:gd name="connsiteX7-69" fmla="*/ 4216093 w 4216134"/>
              <a:gd name="connsiteY7-70" fmla="*/ 2123168 h 2125372"/>
              <a:gd name="connsiteX8-71" fmla="*/ 4216134 w 4216134"/>
              <a:gd name="connsiteY8-72" fmla="*/ 2124236 h 2125372"/>
              <a:gd name="connsiteX0-73" fmla="*/ 885963 w 4216134"/>
              <a:gd name="connsiteY0-74" fmla="*/ 2007958 h 2125372"/>
              <a:gd name="connsiteX1-75" fmla="*/ 0 w 4216134"/>
              <a:gd name="connsiteY1-76" fmla="*/ 1481625 h 2125372"/>
              <a:gd name="connsiteX2-77" fmla="*/ 1576110 w 4216134"/>
              <a:gd name="connsiteY2-78" fmla="*/ 24177 h 2125372"/>
              <a:gd name="connsiteX3-79" fmla="*/ 1736864 w 4216134"/>
              <a:gd name="connsiteY3-80" fmla="*/ 0 h 2125372"/>
              <a:gd name="connsiteX4-81" fmla="*/ 885963 w 4216134"/>
              <a:gd name="connsiteY4-82" fmla="*/ 2007958 h 2125372"/>
              <a:gd name="connsiteX5-83" fmla="*/ 4216134 w 4216134"/>
              <a:gd name="connsiteY5-84" fmla="*/ 2124236 h 2125372"/>
              <a:gd name="connsiteX6-85" fmla="*/ 4216093 w 4216134"/>
              <a:gd name="connsiteY6-86" fmla="*/ 2125372 h 2125372"/>
              <a:gd name="connsiteX7-87" fmla="*/ 4216093 w 4216134"/>
              <a:gd name="connsiteY7-88" fmla="*/ 2123168 h 2125372"/>
              <a:gd name="connsiteX0-89" fmla="*/ 885963 w 4216134"/>
              <a:gd name="connsiteY0-90" fmla="*/ 2007958 h 2125372"/>
              <a:gd name="connsiteX1-91" fmla="*/ 0 w 4216134"/>
              <a:gd name="connsiteY1-92" fmla="*/ 1481625 h 2125372"/>
              <a:gd name="connsiteX2-93" fmla="*/ 1576110 w 4216134"/>
              <a:gd name="connsiteY2-94" fmla="*/ 24177 h 2125372"/>
              <a:gd name="connsiteX3-95" fmla="*/ 1736864 w 4216134"/>
              <a:gd name="connsiteY3-96" fmla="*/ 0 h 2125372"/>
              <a:gd name="connsiteX4-97" fmla="*/ 885963 w 4216134"/>
              <a:gd name="connsiteY4-98" fmla="*/ 2007958 h 2125372"/>
              <a:gd name="connsiteX5-99" fmla="*/ 4216134 w 4216134"/>
              <a:gd name="connsiteY5-100" fmla="*/ 2124236 h 2125372"/>
              <a:gd name="connsiteX6-101" fmla="*/ 4216093 w 4216134"/>
              <a:gd name="connsiteY6-102" fmla="*/ 2125372 h 2125372"/>
              <a:gd name="connsiteX0-103" fmla="*/ 885963 w 1736864"/>
              <a:gd name="connsiteY0-104" fmla="*/ 2007958 h 2007958"/>
              <a:gd name="connsiteX1-105" fmla="*/ 0 w 1736864"/>
              <a:gd name="connsiteY1-106" fmla="*/ 1481625 h 2007958"/>
              <a:gd name="connsiteX2-107" fmla="*/ 1576110 w 1736864"/>
              <a:gd name="connsiteY2-108" fmla="*/ 24177 h 2007958"/>
              <a:gd name="connsiteX3-109" fmla="*/ 1736864 w 1736864"/>
              <a:gd name="connsiteY3-110" fmla="*/ 0 h 2007958"/>
              <a:gd name="connsiteX4-111" fmla="*/ 885963 w 1736864"/>
              <a:gd name="connsiteY4-112" fmla="*/ 2007958 h 2007958"/>
              <a:gd name="connsiteX0-113" fmla="*/ 0 w 1736864"/>
              <a:gd name="connsiteY0-114" fmla="*/ 1481625 h 2099398"/>
              <a:gd name="connsiteX1-115" fmla="*/ 1576110 w 1736864"/>
              <a:gd name="connsiteY1-116" fmla="*/ 24177 h 2099398"/>
              <a:gd name="connsiteX2-117" fmla="*/ 1736864 w 1736864"/>
              <a:gd name="connsiteY2-118" fmla="*/ 0 h 2099398"/>
              <a:gd name="connsiteX3-119" fmla="*/ 977403 w 1736864"/>
              <a:gd name="connsiteY3-120" fmla="*/ 2099398 h 2099398"/>
              <a:gd name="connsiteX0-121" fmla="*/ 0 w 1736864"/>
              <a:gd name="connsiteY0-122" fmla="*/ 1481625 h 1481625"/>
              <a:gd name="connsiteX1-123" fmla="*/ 1576110 w 1736864"/>
              <a:gd name="connsiteY1-124" fmla="*/ 24177 h 1481625"/>
              <a:gd name="connsiteX2-125" fmla="*/ 1736864 w 1736864"/>
              <a:gd name="connsiteY2-126" fmla="*/ 0 h 1481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736864" h="1481625">
                <a:moveTo>
                  <a:pt x="0" y="1481625"/>
                </a:moveTo>
                <a:cubicBezTo>
                  <a:pt x="231589" y="742961"/>
                  <a:pt x="837233" y="193516"/>
                  <a:pt x="1576110" y="24177"/>
                </a:cubicBezTo>
                <a:lnTo>
                  <a:pt x="1736864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9" name="椭圆 8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6200000">
            <a:off x="11716140" y="1332452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8" name="任意多边形: 形状 17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6200000">
            <a:off x="10791949" y="-474418"/>
            <a:ext cx="916108" cy="1883994"/>
          </a:xfrm>
          <a:custGeom>
            <a:avLst/>
            <a:gdLst>
              <a:gd name="connsiteX0" fmla="*/ 916108 w 916108"/>
              <a:gd name="connsiteY0" fmla="*/ 0 h 1883994"/>
              <a:gd name="connsiteX1" fmla="*/ 916108 w 916108"/>
              <a:gd name="connsiteY1" fmla="*/ 1883994 h 1883994"/>
              <a:gd name="connsiteX2" fmla="*/ 212597 w 916108"/>
              <a:gd name="connsiteY2" fmla="*/ 1883994 h 1883994"/>
              <a:gd name="connsiteX3" fmla="*/ 211412 w 916108"/>
              <a:gd name="connsiteY3" fmla="*/ 1882408 h 1883994"/>
              <a:gd name="connsiteX4" fmla="*/ 0 w 916108"/>
              <a:gd name="connsiteY4" fmla="*/ 1190294 h 1883994"/>
              <a:gd name="connsiteX5" fmla="*/ 756045 w 916108"/>
              <a:gd name="connsiteY5" fmla="*/ 49686 h 1883994"/>
              <a:gd name="connsiteX0-1" fmla="*/ 916108 w 916108"/>
              <a:gd name="connsiteY0-2" fmla="*/ 0 h 1909394"/>
              <a:gd name="connsiteX1-3" fmla="*/ 916108 w 916108"/>
              <a:gd name="connsiteY1-4" fmla="*/ 1883994 h 1909394"/>
              <a:gd name="connsiteX2-5" fmla="*/ 547808 w 916108"/>
              <a:gd name="connsiteY2-6" fmla="*/ 1909394 h 1909394"/>
              <a:gd name="connsiteX3-7" fmla="*/ 212597 w 916108"/>
              <a:gd name="connsiteY3-8" fmla="*/ 1883994 h 1909394"/>
              <a:gd name="connsiteX4-9" fmla="*/ 211412 w 916108"/>
              <a:gd name="connsiteY4-10" fmla="*/ 1882408 h 1909394"/>
              <a:gd name="connsiteX5-11" fmla="*/ 0 w 916108"/>
              <a:gd name="connsiteY5-12" fmla="*/ 1190294 h 1909394"/>
              <a:gd name="connsiteX6" fmla="*/ 756045 w 916108"/>
              <a:gd name="connsiteY6" fmla="*/ 49686 h 1909394"/>
              <a:gd name="connsiteX7" fmla="*/ 916108 w 916108"/>
              <a:gd name="connsiteY7" fmla="*/ 0 h 1909394"/>
              <a:gd name="connsiteX0-13" fmla="*/ 547808 w 916108"/>
              <a:gd name="connsiteY0-14" fmla="*/ 1909394 h 2000834"/>
              <a:gd name="connsiteX1-15" fmla="*/ 212597 w 916108"/>
              <a:gd name="connsiteY1-16" fmla="*/ 1883994 h 2000834"/>
              <a:gd name="connsiteX2-17" fmla="*/ 211412 w 916108"/>
              <a:gd name="connsiteY2-18" fmla="*/ 1882408 h 2000834"/>
              <a:gd name="connsiteX3-19" fmla="*/ 0 w 916108"/>
              <a:gd name="connsiteY3-20" fmla="*/ 1190294 h 2000834"/>
              <a:gd name="connsiteX4-21" fmla="*/ 756045 w 916108"/>
              <a:gd name="connsiteY4-22" fmla="*/ 49686 h 2000834"/>
              <a:gd name="connsiteX5-23" fmla="*/ 916108 w 916108"/>
              <a:gd name="connsiteY5-24" fmla="*/ 0 h 2000834"/>
              <a:gd name="connsiteX6-25" fmla="*/ 916108 w 916108"/>
              <a:gd name="connsiteY6-26" fmla="*/ 1883994 h 2000834"/>
              <a:gd name="connsiteX7-27" fmla="*/ 639248 w 916108"/>
              <a:gd name="connsiteY7-28" fmla="*/ 2000834 h 2000834"/>
              <a:gd name="connsiteX0-29" fmla="*/ 547808 w 916108"/>
              <a:gd name="connsiteY0-30" fmla="*/ 1909394 h 1909394"/>
              <a:gd name="connsiteX1-31" fmla="*/ 212597 w 916108"/>
              <a:gd name="connsiteY1-32" fmla="*/ 1883994 h 1909394"/>
              <a:gd name="connsiteX2-33" fmla="*/ 211412 w 916108"/>
              <a:gd name="connsiteY2-34" fmla="*/ 1882408 h 1909394"/>
              <a:gd name="connsiteX3-35" fmla="*/ 0 w 916108"/>
              <a:gd name="connsiteY3-36" fmla="*/ 1190294 h 1909394"/>
              <a:gd name="connsiteX4-37" fmla="*/ 756045 w 916108"/>
              <a:gd name="connsiteY4-38" fmla="*/ 49686 h 1909394"/>
              <a:gd name="connsiteX5-39" fmla="*/ 916108 w 916108"/>
              <a:gd name="connsiteY5-40" fmla="*/ 0 h 1909394"/>
              <a:gd name="connsiteX6-41" fmla="*/ 916108 w 916108"/>
              <a:gd name="connsiteY6-42" fmla="*/ 1883994 h 1909394"/>
              <a:gd name="connsiteX0-43" fmla="*/ 547808 w 916108"/>
              <a:gd name="connsiteY0-44" fmla="*/ 1909394 h 1909394"/>
              <a:gd name="connsiteX1-45" fmla="*/ 212597 w 916108"/>
              <a:gd name="connsiteY1-46" fmla="*/ 1883994 h 1909394"/>
              <a:gd name="connsiteX2-47" fmla="*/ 211412 w 916108"/>
              <a:gd name="connsiteY2-48" fmla="*/ 1882408 h 1909394"/>
              <a:gd name="connsiteX3-49" fmla="*/ 0 w 916108"/>
              <a:gd name="connsiteY3-50" fmla="*/ 1190294 h 1909394"/>
              <a:gd name="connsiteX4-51" fmla="*/ 756045 w 916108"/>
              <a:gd name="connsiteY4-52" fmla="*/ 49686 h 1909394"/>
              <a:gd name="connsiteX5-53" fmla="*/ 916108 w 916108"/>
              <a:gd name="connsiteY5-54" fmla="*/ 0 h 1909394"/>
              <a:gd name="connsiteX0-55" fmla="*/ 212597 w 916108"/>
              <a:gd name="connsiteY0-56" fmla="*/ 1883994 h 1883994"/>
              <a:gd name="connsiteX1-57" fmla="*/ 211412 w 916108"/>
              <a:gd name="connsiteY1-58" fmla="*/ 1882408 h 1883994"/>
              <a:gd name="connsiteX2-59" fmla="*/ 0 w 916108"/>
              <a:gd name="connsiteY2-60" fmla="*/ 1190294 h 1883994"/>
              <a:gd name="connsiteX3-61" fmla="*/ 756045 w 916108"/>
              <a:gd name="connsiteY3-62" fmla="*/ 49686 h 1883994"/>
              <a:gd name="connsiteX4-63" fmla="*/ 916108 w 916108"/>
              <a:gd name="connsiteY4-64" fmla="*/ 0 h 18839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6108" h="1883994">
                <a:moveTo>
                  <a:pt x="212597" y="1883994"/>
                </a:moveTo>
                <a:lnTo>
                  <a:pt x="211412" y="1882408"/>
                </a:lnTo>
                <a:cubicBezTo>
                  <a:pt x="77937" y="1684840"/>
                  <a:pt x="0" y="1446669"/>
                  <a:pt x="0" y="1190294"/>
                </a:cubicBezTo>
                <a:cubicBezTo>
                  <a:pt x="0" y="677544"/>
                  <a:pt x="311749" y="237608"/>
                  <a:pt x="756045" y="49686"/>
                </a:cubicBezTo>
                <a:lnTo>
                  <a:pt x="916108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42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3" name="椭圆 12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6200000">
            <a:off x="9597937" y="720000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56000" y="428484"/>
            <a:ext cx="2880000" cy="1081088"/>
          </a:xfrm>
        </p:spPr>
        <p:txBody>
          <a:bodyPr wrap="square" anchor="ctr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任意多边形: 形状 15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595017">
            <a:off x="2656465" y="541026"/>
            <a:ext cx="2664553" cy="1043777"/>
          </a:xfrm>
          <a:custGeom>
            <a:avLst/>
            <a:gdLst>
              <a:gd name="connsiteX0" fmla="*/ 0 w 2664553"/>
              <a:gd name="connsiteY0" fmla="*/ 1223506 h 2267283"/>
              <a:gd name="connsiteX1" fmla="*/ 2445031 w 2664553"/>
              <a:gd name="connsiteY1" fmla="*/ 0 h 2267283"/>
              <a:gd name="connsiteX2" fmla="*/ 2664553 w 2664553"/>
              <a:gd name="connsiteY2" fmla="*/ 2252189 h 2267283"/>
              <a:gd name="connsiteX3" fmla="*/ 86098 w 2664553"/>
              <a:gd name="connsiteY3" fmla="*/ 1317622 h 2267283"/>
              <a:gd name="connsiteX0-1" fmla="*/ 0 w 2664553"/>
              <a:gd name="connsiteY0-2" fmla="*/ 1223506 h 2267283"/>
              <a:gd name="connsiteX1-3" fmla="*/ 1355492 w 2664553"/>
              <a:gd name="connsiteY1-4" fmla="*/ 516808 h 2267283"/>
              <a:gd name="connsiteX2-5" fmla="*/ 2445031 w 2664553"/>
              <a:gd name="connsiteY2-6" fmla="*/ 0 h 2267283"/>
              <a:gd name="connsiteX3-7" fmla="*/ 2664553 w 2664553"/>
              <a:gd name="connsiteY3-8" fmla="*/ 2252189 h 2267283"/>
              <a:gd name="connsiteX4" fmla="*/ 86098 w 2664553"/>
              <a:gd name="connsiteY4" fmla="*/ 1317622 h 2267283"/>
              <a:gd name="connsiteX5" fmla="*/ 0 w 2664553"/>
              <a:gd name="connsiteY5" fmla="*/ 1223506 h 2267283"/>
              <a:gd name="connsiteX0-9" fmla="*/ 1355492 w 2664553"/>
              <a:gd name="connsiteY0-10" fmla="*/ 516808 h 2267283"/>
              <a:gd name="connsiteX1-11" fmla="*/ 2445031 w 2664553"/>
              <a:gd name="connsiteY1-12" fmla="*/ 0 h 2267283"/>
              <a:gd name="connsiteX2-13" fmla="*/ 2664553 w 2664553"/>
              <a:gd name="connsiteY2-14" fmla="*/ 2252189 h 2267283"/>
              <a:gd name="connsiteX3-15" fmla="*/ 86098 w 2664553"/>
              <a:gd name="connsiteY3-16" fmla="*/ 1317622 h 2267283"/>
              <a:gd name="connsiteX4-17" fmla="*/ 0 w 2664553"/>
              <a:gd name="connsiteY4-18" fmla="*/ 1223506 h 2267283"/>
              <a:gd name="connsiteX5-19" fmla="*/ 1446932 w 2664553"/>
              <a:gd name="connsiteY5-20" fmla="*/ 608248 h 2267283"/>
              <a:gd name="connsiteX0-21" fmla="*/ 2445031 w 2664553"/>
              <a:gd name="connsiteY0-22" fmla="*/ 0 h 2267283"/>
              <a:gd name="connsiteX1-23" fmla="*/ 2664553 w 2664553"/>
              <a:gd name="connsiteY1-24" fmla="*/ 2252189 h 2267283"/>
              <a:gd name="connsiteX2-25" fmla="*/ 86098 w 2664553"/>
              <a:gd name="connsiteY2-26" fmla="*/ 1317622 h 2267283"/>
              <a:gd name="connsiteX3-27" fmla="*/ 0 w 2664553"/>
              <a:gd name="connsiteY3-28" fmla="*/ 1223506 h 2267283"/>
              <a:gd name="connsiteX4-29" fmla="*/ 1446932 w 2664553"/>
              <a:gd name="connsiteY4-30" fmla="*/ 608248 h 2267283"/>
              <a:gd name="connsiteX0-31" fmla="*/ 2445031 w 2664553"/>
              <a:gd name="connsiteY0-32" fmla="*/ 0 h 2267283"/>
              <a:gd name="connsiteX1-33" fmla="*/ 2664553 w 2664553"/>
              <a:gd name="connsiteY1-34" fmla="*/ 2252189 h 2267283"/>
              <a:gd name="connsiteX2-35" fmla="*/ 86098 w 2664553"/>
              <a:gd name="connsiteY2-36" fmla="*/ 1317622 h 2267283"/>
              <a:gd name="connsiteX3-37" fmla="*/ 0 w 2664553"/>
              <a:gd name="connsiteY3-38" fmla="*/ 1223506 h 2267283"/>
              <a:gd name="connsiteX0-39" fmla="*/ 2664553 w 2664553"/>
              <a:gd name="connsiteY0-40" fmla="*/ 1028683 h 1043777"/>
              <a:gd name="connsiteX1-41" fmla="*/ 86098 w 2664553"/>
              <a:gd name="connsiteY1-42" fmla="*/ 94116 h 1043777"/>
              <a:gd name="connsiteX2-43" fmla="*/ 0 w 2664553"/>
              <a:gd name="connsiteY2-44" fmla="*/ 0 h 10437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664553" h="1043777">
                <a:moveTo>
                  <a:pt x="2664553" y="1028683"/>
                </a:moveTo>
                <a:cubicBezTo>
                  <a:pt x="1691719" y="1123505"/>
                  <a:pt x="749137" y="766782"/>
                  <a:pt x="86098" y="94116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70000"/>
                    <a:lumOff val="30000"/>
                    <a:alpha val="60000"/>
                  </a:schemeClr>
                </a:gs>
                <a:gs pos="100000">
                  <a:schemeClr val="accent1">
                    <a:lumMod val="70000"/>
                    <a:lumOff val="30000"/>
                    <a:alpha val="15000"/>
                  </a:schemeClr>
                </a:gs>
              </a:gsLst>
              <a:lin ang="36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 useBgFill="1">
        <p:nvSpPr>
          <p:cNvPr id="10" name="椭圆 9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595017">
            <a:off x="3542869" y="1078003"/>
            <a:ext cx="144000" cy="144000"/>
          </a:xfrm>
          <a:prstGeom prst="ellipse">
            <a:avLst/>
          </a:prstGeom>
          <a:ln w="19050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>
            <a:off x="3348000" y="4665"/>
            <a:ext cx="5490966" cy="2016000"/>
          </a:xfrm>
          <a:custGeom>
            <a:avLst/>
            <a:gdLst>
              <a:gd name="connsiteX0" fmla="*/ 0 w 5497160"/>
              <a:gd name="connsiteY0" fmla="*/ 0 h 2018274"/>
              <a:gd name="connsiteX1" fmla="*/ 5497160 w 5497160"/>
              <a:gd name="connsiteY1" fmla="*/ 0 h 2018274"/>
              <a:gd name="connsiteX2" fmla="*/ 5402255 w 5497160"/>
              <a:gd name="connsiteY2" fmla="*/ 259300 h 2018274"/>
              <a:gd name="connsiteX3" fmla="*/ 2748580 w 5497160"/>
              <a:gd name="connsiteY3" fmla="*/ 2018274 h 2018274"/>
              <a:gd name="connsiteX4" fmla="*/ 94905 w 5497160"/>
              <a:gd name="connsiteY4" fmla="*/ 259300 h 2018274"/>
              <a:gd name="connsiteX0-1" fmla="*/ 0 w 5497160"/>
              <a:gd name="connsiteY0-2" fmla="*/ 38098 h 2056372"/>
              <a:gd name="connsiteX1-3" fmla="*/ 2558080 w 5497160"/>
              <a:gd name="connsiteY1-4" fmla="*/ 0 h 2056372"/>
              <a:gd name="connsiteX2-5" fmla="*/ 5497160 w 5497160"/>
              <a:gd name="connsiteY2-6" fmla="*/ 38098 h 2056372"/>
              <a:gd name="connsiteX3-7" fmla="*/ 5402255 w 5497160"/>
              <a:gd name="connsiteY3-8" fmla="*/ 297398 h 2056372"/>
              <a:gd name="connsiteX4-9" fmla="*/ 2748580 w 5497160"/>
              <a:gd name="connsiteY4-10" fmla="*/ 2056372 h 2056372"/>
              <a:gd name="connsiteX5" fmla="*/ 94905 w 5497160"/>
              <a:gd name="connsiteY5" fmla="*/ 297398 h 2056372"/>
              <a:gd name="connsiteX6" fmla="*/ 0 w 5497160"/>
              <a:gd name="connsiteY6" fmla="*/ 38098 h 2056372"/>
              <a:gd name="connsiteX0-11" fmla="*/ 2558080 w 5497160"/>
              <a:gd name="connsiteY0-12" fmla="*/ 0 h 2056372"/>
              <a:gd name="connsiteX1-13" fmla="*/ 5497160 w 5497160"/>
              <a:gd name="connsiteY1-14" fmla="*/ 38098 h 2056372"/>
              <a:gd name="connsiteX2-15" fmla="*/ 5402255 w 5497160"/>
              <a:gd name="connsiteY2-16" fmla="*/ 297398 h 2056372"/>
              <a:gd name="connsiteX3-17" fmla="*/ 2748580 w 5497160"/>
              <a:gd name="connsiteY3-18" fmla="*/ 2056372 h 2056372"/>
              <a:gd name="connsiteX4-19" fmla="*/ 94905 w 5497160"/>
              <a:gd name="connsiteY4-20" fmla="*/ 297398 h 2056372"/>
              <a:gd name="connsiteX5-21" fmla="*/ 0 w 5497160"/>
              <a:gd name="connsiteY5-22" fmla="*/ 38098 h 2056372"/>
              <a:gd name="connsiteX6-23" fmla="*/ 2649520 w 5497160"/>
              <a:gd name="connsiteY6-24" fmla="*/ 91440 h 2056372"/>
              <a:gd name="connsiteX0-25" fmla="*/ 2558080 w 5497160"/>
              <a:gd name="connsiteY0-26" fmla="*/ 0 h 2056372"/>
              <a:gd name="connsiteX1-27" fmla="*/ 5497160 w 5497160"/>
              <a:gd name="connsiteY1-28" fmla="*/ 38098 h 2056372"/>
              <a:gd name="connsiteX2-29" fmla="*/ 5402255 w 5497160"/>
              <a:gd name="connsiteY2-30" fmla="*/ 297398 h 2056372"/>
              <a:gd name="connsiteX3-31" fmla="*/ 2748580 w 5497160"/>
              <a:gd name="connsiteY3-32" fmla="*/ 2056372 h 2056372"/>
              <a:gd name="connsiteX4-33" fmla="*/ 94905 w 5497160"/>
              <a:gd name="connsiteY4-34" fmla="*/ 297398 h 2056372"/>
              <a:gd name="connsiteX5-35" fmla="*/ 0 w 5497160"/>
              <a:gd name="connsiteY5-36" fmla="*/ 38098 h 2056372"/>
              <a:gd name="connsiteX0-37" fmla="*/ 5497160 w 5497160"/>
              <a:gd name="connsiteY0-38" fmla="*/ 0 h 2018274"/>
              <a:gd name="connsiteX1-39" fmla="*/ 5402255 w 5497160"/>
              <a:gd name="connsiteY1-40" fmla="*/ 259300 h 2018274"/>
              <a:gd name="connsiteX2-41" fmla="*/ 2748580 w 5497160"/>
              <a:gd name="connsiteY2-42" fmla="*/ 2018274 h 2018274"/>
              <a:gd name="connsiteX3-43" fmla="*/ 94905 w 5497160"/>
              <a:gd name="connsiteY3-44" fmla="*/ 259300 h 2018274"/>
              <a:gd name="connsiteX4-45" fmla="*/ 0 w 5497160"/>
              <a:gd name="connsiteY4-46" fmla="*/ 0 h 2018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497160" h="2018274">
                <a:moveTo>
                  <a:pt x="5497160" y="0"/>
                </a:moveTo>
                <a:lnTo>
                  <a:pt x="5402255" y="259300"/>
                </a:lnTo>
                <a:cubicBezTo>
                  <a:pt x="4965048" y="1292975"/>
                  <a:pt x="3941515" y="2018274"/>
                  <a:pt x="2748580" y="2018274"/>
                </a:cubicBezTo>
                <a:cubicBezTo>
                  <a:pt x="1555645" y="2018274"/>
                  <a:pt x="532113" y="1292975"/>
                  <a:pt x="94905" y="25930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7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>
            <a:off x="4611847" y="899160"/>
            <a:ext cx="4498340" cy="1729105"/>
          </a:xfrm>
          <a:custGeom>
            <a:avLst/>
            <a:gdLst>
              <a:gd name="connsiteX0" fmla="*/ 7084 w 7084"/>
              <a:gd name="connsiteY0" fmla="*/ 0 h 2723"/>
              <a:gd name="connsiteX1" fmla="*/ 2337 w 7084"/>
              <a:gd name="connsiteY1" fmla="*/ 2723 h 2723"/>
              <a:gd name="connsiteX2" fmla="*/ 0 w 7084"/>
              <a:gd name="connsiteY2" fmla="*/ 2204 h 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4" h="2723">
                <a:moveTo>
                  <a:pt x="7084" y="0"/>
                </a:moveTo>
                <a:cubicBezTo>
                  <a:pt x="6130" y="1629"/>
                  <a:pt x="4361" y="2723"/>
                  <a:pt x="2337" y="2723"/>
                </a:cubicBezTo>
                <a:cubicBezTo>
                  <a:pt x="1501" y="2723"/>
                  <a:pt x="709" y="2537"/>
                  <a:pt x="0" y="2204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0"/>
                    <a:lumOff val="50000"/>
                    <a:alpha val="6000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120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 useBgFill="1">
        <p:nvSpPr>
          <p:cNvPr id="13" name="椭圆 12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>
            <a:off x="7614556" y="2180438"/>
            <a:ext cx="144000" cy="144000"/>
          </a:xfrm>
          <a:prstGeom prst="ellipse">
            <a:avLst/>
          </a:prstGeom>
          <a:ln w="19050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>
            <a:off x="1645676" y="1"/>
            <a:ext cx="8900648" cy="3671432"/>
          </a:xfrm>
          <a:custGeom>
            <a:avLst/>
            <a:gdLst>
              <a:gd name="connsiteX0" fmla="*/ 0 w 8900648"/>
              <a:gd name="connsiteY0" fmla="*/ 0 h 3671432"/>
              <a:gd name="connsiteX1" fmla="*/ 8900648 w 8900648"/>
              <a:gd name="connsiteY1" fmla="*/ 0 h 3671432"/>
              <a:gd name="connsiteX2" fmla="*/ 8891386 w 8900648"/>
              <a:gd name="connsiteY2" fmla="*/ 51862 h 3671432"/>
              <a:gd name="connsiteX3" fmla="*/ 4450324 w 8900648"/>
              <a:gd name="connsiteY3" fmla="*/ 3671432 h 3671432"/>
              <a:gd name="connsiteX4" fmla="*/ 9262 w 8900648"/>
              <a:gd name="connsiteY4" fmla="*/ 51862 h 3671432"/>
              <a:gd name="connsiteX0-1" fmla="*/ 0 w 8900648"/>
              <a:gd name="connsiteY0-2" fmla="*/ 12700 h 3684132"/>
              <a:gd name="connsiteX1-3" fmla="*/ 3739124 w 8900648"/>
              <a:gd name="connsiteY1-4" fmla="*/ 0 h 3684132"/>
              <a:gd name="connsiteX2-5" fmla="*/ 8900648 w 8900648"/>
              <a:gd name="connsiteY2-6" fmla="*/ 12700 h 3684132"/>
              <a:gd name="connsiteX3-7" fmla="*/ 8891386 w 8900648"/>
              <a:gd name="connsiteY3-8" fmla="*/ 64562 h 3684132"/>
              <a:gd name="connsiteX4-9" fmla="*/ 4450324 w 8900648"/>
              <a:gd name="connsiteY4-10" fmla="*/ 3684132 h 3684132"/>
              <a:gd name="connsiteX5" fmla="*/ 9262 w 8900648"/>
              <a:gd name="connsiteY5" fmla="*/ 64562 h 3684132"/>
              <a:gd name="connsiteX6" fmla="*/ 0 w 8900648"/>
              <a:gd name="connsiteY6" fmla="*/ 12700 h 3684132"/>
              <a:gd name="connsiteX0-11" fmla="*/ 3739124 w 8900648"/>
              <a:gd name="connsiteY0-12" fmla="*/ 0 h 3684132"/>
              <a:gd name="connsiteX1-13" fmla="*/ 8900648 w 8900648"/>
              <a:gd name="connsiteY1-14" fmla="*/ 12700 h 3684132"/>
              <a:gd name="connsiteX2-15" fmla="*/ 8891386 w 8900648"/>
              <a:gd name="connsiteY2-16" fmla="*/ 64562 h 3684132"/>
              <a:gd name="connsiteX3-17" fmla="*/ 4450324 w 8900648"/>
              <a:gd name="connsiteY3-18" fmla="*/ 3684132 h 3684132"/>
              <a:gd name="connsiteX4-19" fmla="*/ 9262 w 8900648"/>
              <a:gd name="connsiteY4-20" fmla="*/ 64562 h 3684132"/>
              <a:gd name="connsiteX5-21" fmla="*/ 0 w 8900648"/>
              <a:gd name="connsiteY5-22" fmla="*/ 12700 h 3684132"/>
              <a:gd name="connsiteX6-23" fmla="*/ 3830564 w 8900648"/>
              <a:gd name="connsiteY6-24" fmla="*/ 91440 h 3684132"/>
              <a:gd name="connsiteX0-25" fmla="*/ 8900648 w 8900648"/>
              <a:gd name="connsiteY0-26" fmla="*/ 157 h 3671589"/>
              <a:gd name="connsiteX1-27" fmla="*/ 8891386 w 8900648"/>
              <a:gd name="connsiteY1-28" fmla="*/ 52019 h 3671589"/>
              <a:gd name="connsiteX2-29" fmla="*/ 4450324 w 8900648"/>
              <a:gd name="connsiteY2-30" fmla="*/ 3671589 h 3671589"/>
              <a:gd name="connsiteX3-31" fmla="*/ 9262 w 8900648"/>
              <a:gd name="connsiteY3-32" fmla="*/ 52019 h 3671589"/>
              <a:gd name="connsiteX4-33" fmla="*/ 0 w 8900648"/>
              <a:gd name="connsiteY4-34" fmla="*/ 157 h 3671589"/>
              <a:gd name="connsiteX5-35" fmla="*/ 3830564 w 8900648"/>
              <a:gd name="connsiteY5-36" fmla="*/ 78897 h 3671589"/>
              <a:gd name="connsiteX0-37" fmla="*/ 8900648 w 8900648"/>
              <a:gd name="connsiteY0-38" fmla="*/ 0 h 3671432"/>
              <a:gd name="connsiteX1-39" fmla="*/ 8891386 w 8900648"/>
              <a:gd name="connsiteY1-40" fmla="*/ 51862 h 3671432"/>
              <a:gd name="connsiteX2-41" fmla="*/ 4450324 w 8900648"/>
              <a:gd name="connsiteY2-42" fmla="*/ 3671432 h 3671432"/>
              <a:gd name="connsiteX3-43" fmla="*/ 9262 w 8900648"/>
              <a:gd name="connsiteY3-44" fmla="*/ 51862 h 3671432"/>
              <a:gd name="connsiteX4-45" fmla="*/ 0 w 8900648"/>
              <a:gd name="connsiteY4-46" fmla="*/ 0 h 36714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900648" h="3671432">
                <a:moveTo>
                  <a:pt x="8900648" y="0"/>
                </a:moveTo>
                <a:lnTo>
                  <a:pt x="8891386" y="51862"/>
                </a:lnTo>
                <a:cubicBezTo>
                  <a:pt x="8468686" y="2117546"/>
                  <a:pt x="6640970" y="3671432"/>
                  <a:pt x="4450324" y="3671432"/>
                </a:cubicBezTo>
                <a:cubicBezTo>
                  <a:pt x="2259679" y="3671432"/>
                  <a:pt x="431962" y="2117546"/>
                  <a:pt x="9262" y="51862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38925" y="2439035"/>
            <a:ext cx="4622800" cy="1866900"/>
          </a:xfrm>
        </p:spPr>
        <p:txBody>
          <a:bodyPr wrap="square" anchor="ctr" anchorCtr="0">
            <a:normAutofit/>
          </a:bodyPr>
          <a:lstStyle>
            <a:lvl1pPr algn="l">
              <a:defRPr sz="5400"/>
            </a:lvl1pPr>
          </a:lstStyle>
          <a:p>
            <a:r>
              <a:rPr dirty="0"/>
              <a:t>单击此处编辑母版标题样式</a:t>
            </a:r>
            <a:endParaRPr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726565" y="2343785"/>
            <a:ext cx="3096895" cy="2061210"/>
          </a:xfr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11500" b="1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3600000" scaled="0"/>
                </a:gradFill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弧形 8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6200000">
            <a:off x="971196" y="1125001"/>
            <a:ext cx="4608000" cy="4608000"/>
          </a:xfrm>
          <a:prstGeom prst="arc">
            <a:avLst>
              <a:gd name="adj1" fmla="val 6911636"/>
              <a:gd name="adj2" fmla="val 13883405"/>
            </a:avLst>
          </a:prstGeom>
          <a:noFill/>
          <a:ln>
            <a:gradFill flip="none" rotWithShape="1">
              <a:gsLst>
                <a:gs pos="0">
                  <a:schemeClr val="accent1">
                    <a:lumMod val="70000"/>
                    <a:lumOff val="30000"/>
                    <a:alpha val="60000"/>
                  </a:schemeClr>
                </a:gs>
                <a:gs pos="100000">
                  <a:schemeClr val="accent1">
                    <a:lumMod val="70000"/>
                    <a:lumOff val="30000"/>
                    <a:alpha val="20000"/>
                  </a:schemeClr>
                </a:gs>
              </a:gsLst>
              <a:lin ang="120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0" name="椭圆 9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6200000">
            <a:off x="3995627" y="5533172"/>
            <a:ext cx="144000" cy="144000"/>
          </a:xfrm>
          <a:prstGeom prst="ellipse">
            <a:avLst/>
          </a:prstGeom>
          <a:ln w="19050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椭圆 10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6200000">
            <a:off x="1295196" y="1449001"/>
            <a:ext cx="3960000" cy="3960000"/>
          </a:xfrm>
          <a:prstGeom prst="ellipse">
            <a:avLst/>
          </a:prstGeom>
          <a:noFill/>
          <a:ln w="1905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6200000">
            <a:off x="683196" y="837001"/>
            <a:ext cx="5184000" cy="5184000"/>
          </a:xfrm>
          <a:prstGeom prst="arc">
            <a:avLst>
              <a:gd name="adj1" fmla="val 11844446"/>
              <a:gd name="adj2" fmla="val 2553147"/>
            </a:avLst>
          </a:prstGeom>
          <a:noFill/>
          <a:ln>
            <a:gradFill flip="none" rotWithShape="1">
              <a:gsLst>
                <a:gs pos="0">
                  <a:schemeClr val="accent1">
                    <a:lumMod val="70000"/>
                    <a:lumOff val="30000"/>
                    <a:alpha val="70000"/>
                  </a:schemeClr>
                </a:gs>
                <a:gs pos="100000">
                  <a:schemeClr val="accent1">
                    <a:lumMod val="70000"/>
                    <a:lumOff val="30000"/>
                    <a:alpha val="20000"/>
                  </a:schemeClr>
                </a:gs>
              </a:gsLst>
              <a:lin ang="120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3" name="椭圆 12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6200000">
            <a:off x="1355848" y="1544326"/>
            <a:ext cx="144000" cy="144000"/>
          </a:xfrm>
          <a:prstGeom prst="ellipse">
            <a:avLst/>
          </a:prstGeom>
          <a:ln w="19050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任意多边形: 形状 13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6200000">
            <a:off x="10844781" y="59657"/>
            <a:ext cx="649963" cy="2044477"/>
          </a:xfrm>
          <a:custGeom>
            <a:avLst/>
            <a:gdLst>
              <a:gd name="connsiteX0" fmla="*/ 1406877 w 1406877"/>
              <a:gd name="connsiteY0" fmla="*/ 947834 h 2044477"/>
              <a:gd name="connsiteX1" fmla="*/ 1406877 w 1406877"/>
              <a:gd name="connsiteY1" fmla="*/ 2034781 h 2044477"/>
              <a:gd name="connsiteX2" fmla="*/ 1402315 w 1406877"/>
              <a:gd name="connsiteY2" fmla="*/ 2044477 h 2044477"/>
              <a:gd name="connsiteX3" fmla="*/ 148584 w 1406877"/>
              <a:gd name="connsiteY3" fmla="*/ 2044477 h 2044477"/>
              <a:gd name="connsiteX4" fmla="*/ 118571 w 1406877"/>
              <a:gd name="connsiteY4" fmla="*/ 1979996 h 2044477"/>
              <a:gd name="connsiteX5" fmla="*/ 11855 w 1406877"/>
              <a:gd name="connsiteY5" fmla="*/ 1552698 h 2044477"/>
              <a:gd name="connsiteX6" fmla="*/ 649963 w 1406877"/>
              <a:gd name="connsiteY6" fmla="*/ 0 h 2044477"/>
              <a:gd name="connsiteX0-1" fmla="*/ 1406877 w 1406877"/>
              <a:gd name="connsiteY0-2" fmla="*/ 947834 h 2044477"/>
              <a:gd name="connsiteX1-3" fmla="*/ 1406877 w 1406877"/>
              <a:gd name="connsiteY1-4" fmla="*/ 2034781 h 2044477"/>
              <a:gd name="connsiteX2-5" fmla="*/ 1402315 w 1406877"/>
              <a:gd name="connsiteY2-6" fmla="*/ 2044477 h 2044477"/>
              <a:gd name="connsiteX3-7" fmla="*/ 390877 w 1406877"/>
              <a:gd name="connsiteY3-8" fmla="*/ 2044476 h 2044477"/>
              <a:gd name="connsiteX4-9" fmla="*/ 148584 w 1406877"/>
              <a:gd name="connsiteY4-10" fmla="*/ 2044477 h 2044477"/>
              <a:gd name="connsiteX5-11" fmla="*/ 118571 w 1406877"/>
              <a:gd name="connsiteY5-12" fmla="*/ 1979996 h 2044477"/>
              <a:gd name="connsiteX6-13" fmla="*/ 11855 w 1406877"/>
              <a:gd name="connsiteY6-14" fmla="*/ 1552698 h 2044477"/>
              <a:gd name="connsiteX7" fmla="*/ 649963 w 1406877"/>
              <a:gd name="connsiteY7" fmla="*/ 0 h 2044477"/>
              <a:gd name="connsiteX8" fmla="*/ 1406877 w 1406877"/>
              <a:gd name="connsiteY8" fmla="*/ 947834 h 2044477"/>
              <a:gd name="connsiteX0-15" fmla="*/ 390877 w 1406877"/>
              <a:gd name="connsiteY0-16" fmla="*/ 2044476 h 2135916"/>
              <a:gd name="connsiteX1-17" fmla="*/ 148584 w 1406877"/>
              <a:gd name="connsiteY1-18" fmla="*/ 2044477 h 2135916"/>
              <a:gd name="connsiteX2-19" fmla="*/ 118571 w 1406877"/>
              <a:gd name="connsiteY2-20" fmla="*/ 1979996 h 2135916"/>
              <a:gd name="connsiteX3-21" fmla="*/ 11855 w 1406877"/>
              <a:gd name="connsiteY3-22" fmla="*/ 1552698 h 2135916"/>
              <a:gd name="connsiteX4-23" fmla="*/ 649963 w 1406877"/>
              <a:gd name="connsiteY4-24" fmla="*/ 0 h 2135916"/>
              <a:gd name="connsiteX5-25" fmla="*/ 1406877 w 1406877"/>
              <a:gd name="connsiteY5-26" fmla="*/ 947834 h 2135916"/>
              <a:gd name="connsiteX6-27" fmla="*/ 1406877 w 1406877"/>
              <a:gd name="connsiteY6-28" fmla="*/ 2034781 h 2135916"/>
              <a:gd name="connsiteX7-29" fmla="*/ 1402315 w 1406877"/>
              <a:gd name="connsiteY7-30" fmla="*/ 2044477 h 2135916"/>
              <a:gd name="connsiteX8-31" fmla="*/ 482317 w 1406877"/>
              <a:gd name="connsiteY8-32" fmla="*/ 2135916 h 2135916"/>
              <a:gd name="connsiteX0-33" fmla="*/ 390877 w 1406877"/>
              <a:gd name="connsiteY0-34" fmla="*/ 2044476 h 2044477"/>
              <a:gd name="connsiteX1-35" fmla="*/ 148584 w 1406877"/>
              <a:gd name="connsiteY1-36" fmla="*/ 2044477 h 2044477"/>
              <a:gd name="connsiteX2-37" fmla="*/ 118571 w 1406877"/>
              <a:gd name="connsiteY2-38" fmla="*/ 1979996 h 2044477"/>
              <a:gd name="connsiteX3-39" fmla="*/ 11855 w 1406877"/>
              <a:gd name="connsiteY3-40" fmla="*/ 1552698 h 2044477"/>
              <a:gd name="connsiteX4-41" fmla="*/ 649963 w 1406877"/>
              <a:gd name="connsiteY4-42" fmla="*/ 0 h 2044477"/>
              <a:gd name="connsiteX5-43" fmla="*/ 1406877 w 1406877"/>
              <a:gd name="connsiteY5-44" fmla="*/ 947834 h 2044477"/>
              <a:gd name="connsiteX6-45" fmla="*/ 1406877 w 1406877"/>
              <a:gd name="connsiteY6-46" fmla="*/ 2034781 h 2044477"/>
              <a:gd name="connsiteX7-47" fmla="*/ 1402315 w 1406877"/>
              <a:gd name="connsiteY7-48" fmla="*/ 2044477 h 2044477"/>
              <a:gd name="connsiteX0-49" fmla="*/ 148584 w 1406877"/>
              <a:gd name="connsiteY0-50" fmla="*/ 2044477 h 2044477"/>
              <a:gd name="connsiteX1-51" fmla="*/ 118571 w 1406877"/>
              <a:gd name="connsiteY1-52" fmla="*/ 1979996 h 2044477"/>
              <a:gd name="connsiteX2-53" fmla="*/ 11855 w 1406877"/>
              <a:gd name="connsiteY2-54" fmla="*/ 1552698 h 2044477"/>
              <a:gd name="connsiteX3-55" fmla="*/ 649963 w 1406877"/>
              <a:gd name="connsiteY3-56" fmla="*/ 0 h 2044477"/>
              <a:gd name="connsiteX4-57" fmla="*/ 1406877 w 1406877"/>
              <a:gd name="connsiteY4-58" fmla="*/ 947834 h 2044477"/>
              <a:gd name="connsiteX5-59" fmla="*/ 1406877 w 1406877"/>
              <a:gd name="connsiteY5-60" fmla="*/ 2034781 h 2044477"/>
              <a:gd name="connsiteX6-61" fmla="*/ 1402315 w 1406877"/>
              <a:gd name="connsiteY6-62" fmla="*/ 2044477 h 2044477"/>
              <a:gd name="connsiteX0-63" fmla="*/ 148584 w 1406877"/>
              <a:gd name="connsiteY0-64" fmla="*/ 2044477 h 2044477"/>
              <a:gd name="connsiteX1-65" fmla="*/ 118571 w 1406877"/>
              <a:gd name="connsiteY1-66" fmla="*/ 1979996 h 2044477"/>
              <a:gd name="connsiteX2-67" fmla="*/ 11855 w 1406877"/>
              <a:gd name="connsiteY2-68" fmla="*/ 1552698 h 2044477"/>
              <a:gd name="connsiteX3-69" fmla="*/ 649963 w 1406877"/>
              <a:gd name="connsiteY3-70" fmla="*/ 0 h 2044477"/>
              <a:gd name="connsiteX4-71" fmla="*/ 1406877 w 1406877"/>
              <a:gd name="connsiteY4-72" fmla="*/ 947834 h 2044477"/>
              <a:gd name="connsiteX5-73" fmla="*/ 1406877 w 1406877"/>
              <a:gd name="connsiteY5-74" fmla="*/ 2034781 h 2044477"/>
              <a:gd name="connsiteX0-75" fmla="*/ 148584 w 1406877"/>
              <a:gd name="connsiteY0-76" fmla="*/ 2044477 h 2044477"/>
              <a:gd name="connsiteX1-77" fmla="*/ 118571 w 1406877"/>
              <a:gd name="connsiteY1-78" fmla="*/ 1979996 h 2044477"/>
              <a:gd name="connsiteX2-79" fmla="*/ 11855 w 1406877"/>
              <a:gd name="connsiteY2-80" fmla="*/ 1552698 h 2044477"/>
              <a:gd name="connsiteX3-81" fmla="*/ 649963 w 1406877"/>
              <a:gd name="connsiteY3-82" fmla="*/ 0 h 2044477"/>
              <a:gd name="connsiteX4-83" fmla="*/ 1406877 w 1406877"/>
              <a:gd name="connsiteY4-84" fmla="*/ 2034781 h 2044477"/>
              <a:gd name="connsiteX0-85" fmla="*/ 148584 w 649963"/>
              <a:gd name="connsiteY0-86" fmla="*/ 2044477 h 2044477"/>
              <a:gd name="connsiteX1-87" fmla="*/ 118571 w 649963"/>
              <a:gd name="connsiteY1-88" fmla="*/ 1979996 h 2044477"/>
              <a:gd name="connsiteX2-89" fmla="*/ 11855 w 649963"/>
              <a:gd name="connsiteY2-90" fmla="*/ 1552698 h 2044477"/>
              <a:gd name="connsiteX3-91" fmla="*/ 649963 w 649963"/>
              <a:gd name="connsiteY3-92" fmla="*/ 0 h 20444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9963" h="2044477">
                <a:moveTo>
                  <a:pt x="148584" y="2044477"/>
                </a:moveTo>
                <a:lnTo>
                  <a:pt x="118571" y="1979996"/>
                </a:lnTo>
                <a:cubicBezTo>
                  <a:pt x="65551" y="1844343"/>
                  <a:pt x="29293" y="1700958"/>
                  <a:pt x="11855" y="1552698"/>
                </a:cubicBezTo>
                <a:cubicBezTo>
                  <a:pt x="-57895" y="959659"/>
                  <a:pt x="183361" y="372616"/>
                  <a:pt x="649963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6200000">
            <a:off x="9243622" y="127619"/>
            <a:ext cx="1736864" cy="1481625"/>
          </a:xfrm>
          <a:custGeom>
            <a:avLst/>
            <a:gdLst>
              <a:gd name="connsiteX0" fmla="*/ 1736864 w 4216134"/>
              <a:gd name="connsiteY0" fmla="*/ 0 h 2483593"/>
              <a:gd name="connsiteX1" fmla="*/ 1736864 w 4216134"/>
              <a:gd name="connsiteY1" fmla="*/ 2483593 h 2483593"/>
              <a:gd name="connsiteX2" fmla="*/ 0 w 4216134"/>
              <a:gd name="connsiteY2" fmla="*/ 1481625 h 2483593"/>
              <a:gd name="connsiteX3" fmla="*/ 1576110 w 4216134"/>
              <a:gd name="connsiteY3" fmla="*/ 24177 h 2483593"/>
              <a:gd name="connsiteX4" fmla="*/ 4216134 w 4216134"/>
              <a:gd name="connsiteY4" fmla="*/ 2124236 h 2483593"/>
              <a:gd name="connsiteX5" fmla="*/ 4216093 w 4216134"/>
              <a:gd name="connsiteY5" fmla="*/ 2125372 h 2483593"/>
              <a:gd name="connsiteX6" fmla="*/ 4216093 w 4216134"/>
              <a:gd name="connsiteY6" fmla="*/ 2123168 h 2483593"/>
              <a:gd name="connsiteX0-1" fmla="*/ 1736864 w 4216134"/>
              <a:gd name="connsiteY0-2" fmla="*/ 0 h 2483593"/>
              <a:gd name="connsiteX1-3" fmla="*/ 1736864 w 4216134"/>
              <a:gd name="connsiteY1-4" fmla="*/ 2483593 h 2483593"/>
              <a:gd name="connsiteX2-5" fmla="*/ 885963 w 4216134"/>
              <a:gd name="connsiteY2-6" fmla="*/ 2007958 h 2483593"/>
              <a:gd name="connsiteX3-7" fmla="*/ 0 w 4216134"/>
              <a:gd name="connsiteY3-8" fmla="*/ 1481625 h 2483593"/>
              <a:gd name="connsiteX4-9" fmla="*/ 1576110 w 4216134"/>
              <a:gd name="connsiteY4-10" fmla="*/ 24177 h 2483593"/>
              <a:gd name="connsiteX5-11" fmla="*/ 1736864 w 4216134"/>
              <a:gd name="connsiteY5-12" fmla="*/ 0 h 2483593"/>
              <a:gd name="connsiteX6-13" fmla="*/ 4216134 w 4216134"/>
              <a:gd name="connsiteY6-14" fmla="*/ 2124236 h 2483593"/>
              <a:gd name="connsiteX7" fmla="*/ 4216093 w 4216134"/>
              <a:gd name="connsiteY7" fmla="*/ 2125372 h 2483593"/>
              <a:gd name="connsiteX8" fmla="*/ 4216093 w 4216134"/>
              <a:gd name="connsiteY8" fmla="*/ 2123168 h 2483593"/>
              <a:gd name="connsiteX9" fmla="*/ 4216134 w 4216134"/>
              <a:gd name="connsiteY9" fmla="*/ 2124236 h 2483593"/>
              <a:gd name="connsiteX0-15" fmla="*/ 885963 w 4216134"/>
              <a:gd name="connsiteY0-16" fmla="*/ 2007958 h 2483593"/>
              <a:gd name="connsiteX1-17" fmla="*/ 0 w 4216134"/>
              <a:gd name="connsiteY1-18" fmla="*/ 1481625 h 2483593"/>
              <a:gd name="connsiteX2-19" fmla="*/ 1576110 w 4216134"/>
              <a:gd name="connsiteY2-20" fmla="*/ 24177 h 2483593"/>
              <a:gd name="connsiteX3-21" fmla="*/ 1736864 w 4216134"/>
              <a:gd name="connsiteY3-22" fmla="*/ 0 h 2483593"/>
              <a:gd name="connsiteX4-23" fmla="*/ 4216134 w 4216134"/>
              <a:gd name="connsiteY4-24" fmla="*/ 2124236 h 2483593"/>
              <a:gd name="connsiteX5-25" fmla="*/ 4216093 w 4216134"/>
              <a:gd name="connsiteY5-26" fmla="*/ 2125372 h 2483593"/>
              <a:gd name="connsiteX6-27" fmla="*/ 4216093 w 4216134"/>
              <a:gd name="connsiteY6-28" fmla="*/ 2123168 h 2483593"/>
              <a:gd name="connsiteX7-29" fmla="*/ 4216134 w 4216134"/>
              <a:gd name="connsiteY7-30" fmla="*/ 2124236 h 2483593"/>
              <a:gd name="connsiteX8-31" fmla="*/ 1736864 w 4216134"/>
              <a:gd name="connsiteY8-32" fmla="*/ 2483593 h 2483593"/>
              <a:gd name="connsiteX9-33" fmla="*/ 977403 w 4216134"/>
              <a:gd name="connsiteY9-34" fmla="*/ 2099398 h 2483593"/>
              <a:gd name="connsiteX0-35" fmla="*/ 885963 w 4216134"/>
              <a:gd name="connsiteY0-36" fmla="*/ 2007958 h 2483593"/>
              <a:gd name="connsiteX1-37" fmla="*/ 0 w 4216134"/>
              <a:gd name="connsiteY1-38" fmla="*/ 1481625 h 2483593"/>
              <a:gd name="connsiteX2-39" fmla="*/ 1576110 w 4216134"/>
              <a:gd name="connsiteY2-40" fmla="*/ 24177 h 2483593"/>
              <a:gd name="connsiteX3-41" fmla="*/ 1736864 w 4216134"/>
              <a:gd name="connsiteY3-42" fmla="*/ 0 h 2483593"/>
              <a:gd name="connsiteX4-43" fmla="*/ 885963 w 4216134"/>
              <a:gd name="connsiteY4-44" fmla="*/ 2007958 h 2483593"/>
              <a:gd name="connsiteX5-45" fmla="*/ 4216134 w 4216134"/>
              <a:gd name="connsiteY5-46" fmla="*/ 2124236 h 2483593"/>
              <a:gd name="connsiteX6-47" fmla="*/ 4216093 w 4216134"/>
              <a:gd name="connsiteY6-48" fmla="*/ 2125372 h 2483593"/>
              <a:gd name="connsiteX7-49" fmla="*/ 4216093 w 4216134"/>
              <a:gd name="connsiteY7-50" fmla="*/ 2123168 h 2483593"/>
              <a:gd name="connsiteX8-51" fmla="*/ 4216134 w 4216134"/>
              <a:gd name="connsiteY8-52" fmla="*/ 2124236 h 2483593"/>
              <a:gd name="connsiteX9-53" fmla="*/ 1736864 w 4216134"/>
              <a:gd name="connsiteY9-54" fmla="*/ 2483593 h 2483593"/>
              <a:gd name="connsiteX0-55" fmla="*/ 885963 w 4216134"/>
              <a:gd name="connsiteY0-56" fmla="*/ 2007958 h 2125372"/>
              <a:gd name="connsiteX1-57" fmla="*/ 0 w 4216134"/>
              <a:gd name="connsiteY1-58" fmla="*/ 1481625 h 2125372"/>
              <a:gd name="connsiteX2-59" fmla="*/ 1576110 w 4216134"/>
              <a:gd name="connsiteY2-60" fmla="*/ 24177 h 2125372"/>
              <a:gd name="connsiteX3-61" fmla="*/ 1736864 w 4216134"/>
              <a:gd name="connsiteY3-62" fmla="*/ 0 h 2125372"/>
              <a:gd name="connsiteX4-63" fmla="*/ 885963 w 4216134"/>
              <a:gd name="connsiteY4-64" fmla="*/ 2007958 h 2125372"/>
              <a:gd name="connsiteX5-65" fmla="*/ 4216134 w 4216134"/>
              <a:gd name="connsiteY5-66" fmla="*/ 2124236 h 2125372"/>
              <a:gd name="connsiteX6-67" fmla="*/ 4216093 w 4216134"/>
              <a:gd name="connsiteY6-68" fmla="*/ 2125372 h 2125372"/>
              <a:gd name="connsiteX7-69" fmla="*/ 4216093 w 4216134"/>
              <a:gd name="connsiteY7-70" fmla="*/ 2123168 h 2125372"/>
              <a:gd name="connsiteX8-71" fmla="*/ 4216134 w 4216134"/>
              <a:gd name="connsiteY8-72" fmla="*/ 2124236 h 2125372"/>
              <a:gd name="connsiteX0-73" fmla="*/ 885963 w 4216134"/>
              <a:gd name="connsiteY0-74" fmla="*/ 2007958 h 2125372"/>
              <a:gd name="connsiteX1-75" fmla="*/ 0 w 4216134"/>
              <a:gd name="connsiteY1-76" fmla="*/ 1481625 h 2125372"/>
              <a:gd name="connsiteX2-77" fmla="*/ 1576110 w 4216134"/>
              <a:gd name="connsiteY2-78" fmla="*/ 24177 h 2125372"/>
              <a:gd name="connsiteX3-79" fmla="*/ 1736864 w 4216134"/>
              <a:gd name="connsiteY3-80" fmla="*/ 0 h 2125372"/>
              <a:gd name="connsiteX4-81" fmla="*/ 885963 w 4216134"/>
              <a:gd name="connsiteY4-82" fmla="*/ 2007958 h 2125372"/>
              <a:gd name="connsiteX5-83" fmla="*/ 4216134 w 4216134"/>
              <a:gd name="connsiteY5-84" fmla="*/ 2124236 h 2125372"/>
              <a:gd name="connsiteX6-85" fmla="*/ 4216093 w 4216134"/>
              <a:gd name="connsiteY6-86" fmla="*/ 2125372 h 2125372"/>
              <a:gd name="connsiteX7-87" fmla="*/ 4216093 w 4216134"/>
              <a:gd name="connsiteY7-88" fmla="*/ 2123168 h 2125372"/>
              <a:gd name="connsiteX0-89" fmla="*/ 885963 w 4216134"/>
              <a:gd name="connsiteY0-90" fmla="*/ 2007958 h 2125372"/>
              <a:gd name="connsiteX1-91" fmla="*/ 0 w 4216134"/>
              <a:gd name="connsiteY1-92" fmla="*/ 1481625 h 2125372"/>
              <a:gd name="connsiteX2-93" fmla="*/ 1576110 w 4216134"/>
              <a:gd name="connsiteY2-94" fmla="*/ 24177 h 2125372"/>
              <a:gd name="connsiteX3-95" fmla="*/ 1736864 w 4216134"/>
              <a:gd name="connsiteY3-96" fmla="*/ 0 h 2125372"/>
              <a:gd name="connsiteX4-97" fmla="*/ 885963 w 4216134"/>
              <a:gd name="connsiteY4-98" fmla="*/ 2007958 h 2125372"/>
              <a:gd name="connsiteX5-99" fmla="*/ 4216134 w 4216134"/>
              <a:gd name="connsiteY5-100" fmla="*/ 2124236 h 2125372"/>
              <a:gd name="connsiteX6-101" fmla="*/ 4216093 w 4216134"/>
              <a:gd name="connsiteY6-102" fmla="*/ 2125372 h 2125372"/>
              <a:gd name="connsiteX0-103" fmla="*/ 885963 w 1736864"/>
              <a:gd name="connsiteY0-104" fmla="*/ 2007958 h 2007958"/>
              <a:gd name="connsiteX1-105" fmla="*/ 0 w 1736864"/>
              <a:gd name="connsiteY1-106" fmla="*/ 1481625 h 2007958"/>
              <a:gd name="connsiteX2-107" fmla="*/ 1576110 w 1736864"/>
              <a:gd name="connsiteY2-108" fmla="*/ 24177 h 2007958"/>
              <a:gd name="connsiteX3-109" fmla="*/ 1736864 w 1736864"/>
              <a:gd name="connsiteY3-110" fmla="*/ 0 h 2007958"/>
              <a:gd name="connsiteX4-111" fmla="*/ 885963 w 1736864"/>
              <a:gd name="connsiteY4-112" fmla="*/ 2007958 h 2007958"/>
              <a:gd name="connsiteX0-113" fmla="*/ 0 w 1736864"/>
              <a:gd name="connsiteY0-114" fmla="*/ 1481625 h 2099398"/>
              <a:gd name="connsiteX1-115" fmla="*/ 1576110 w 1736864"/>
              <a:gd name="connsiteY1-116" fmla="*/ 24177 h 2099398"/>
              <a:gd name="connsiteX2-117" fmla="*/ 1736864 w 1736864"/>
              <a:gd name="connsiteY2-118" fmla="*/ 0 h 2099398"/>
              <a:gd name="connsiteX3-119" fmla="*/ 977403 w 1736864"/>
              <a:gd name="connsiteY3-120" fmla="*/ 2099398 h 2099398"/>
              <a:gd name="connsiteX0-121" fmla="*/ 0 w 1736864"/>
              <a:gd name="connsiteY0-122" fmla="*/ 1481625 h 1481625"/>
              <a:gd name="connsiteX1-123" fmla="*/ 1576110 w 1736864"/>
              <a:gd name="connsiteY1-124" fmla="*/ 24177 h 1481625"/>
              <a:gd name="connsiteX2-125" fmla="*/ 1736864 w 1736864"/>
              <a:gd name="connsiteY2-126" fmla="*/ 0 h 1481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736864" h="1481625">
                <a:moveTo>
                  <a:pt x="0" y="1481625"/>
                </a:moveTo>
                <a:cubicBezTo>
                  <a:pt x="231589" y="742961"/>
                  <a:pt x="837233" y="193516"/>
                  <a:pt x="1576110" y="24177"/>
                </a:cubicBezTo>
                <a:lnTo>
                  <a:pt x="1736864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6" name="椭圆 15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6200000">
            <a:off x="11716140" y="1332452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6200000">
            <a:off x="10791949" y="-470608"/>
            <a:ext cx="916108" cy="1883994"/>
          </a:xfrm>
          <a:custGeom>
            <a:avLst/>
            <a:gdLst>
              <a:gd name="connsiteX0" fmla="*/ 916108 w 916108"/>
              <a:gd name="connsiteY0" fmla="*/ 0 h 1883994"/>
              <a:gd name="connsiteX1" fmla="*/ 916108 w 916108"/>
              <a:gd name="connsiteY1" fmla="*/ 1883994 h 1883994"/>
              <a:gd name="connsiteX2" fmla="*/ 212597 w 916108"/>
              <a:gd name="connsiteY2" fmla="*/ 1883994 h 1883994"/>
              <a:gd name="connsiteX3" fmla="*/ 211412 w 916108"/>
              <a:gd name="connsiteY3" fmla="*/ 1882408 h 1883994"/>
              <a:gd name="connsiteX4" fmla="*/ 0 w 916108"/>
              <a:gd name="connsiteY4" fmla="*/ 1190294 h 1883994"/>
              <a:gd name="connsiteX5" fmla="*/ 756045 w 916108"/>
              <a:gd name="connsiteY5" fmla="*/ 49686 h 1883994"/>
              <a:gd name="connsiteX0-1" fmla="*/ 916108 w 916108"/>
              <a:gd name="connsiteY0-2" fmla="*/ 0 h 1909394"/>
              <a:gd name="connsiteX1-3" fmla="*/ 916108 w 916108"/>
              <a:gd name="connsiteY1-4" fmla="*/ 1883994 h 1909394"/>
              <a:gd name="connsiteX2-5" fmla="*/ 547808 w 916108"/>
              <a:gd name="connsiteY2-6" fmla="*/ 1909394 h 1909394"/>
              <a:gd name="connsiteX3-7" fmla="*/ 212597 w 916108"/>
              <a:gd name="connsiteY3-8" fmla="*/ 1883994 h 1909394"/>
              <a:gd name="connsiteX4-9" fmla="*/ 211412 w 916108"/>
              <a:gd name="connsiteY4-10" fmla="*/ 1882408 h 1909394"/>
              <a:gd name="connsiteX5-11" fmla="*/ 0 w 916108"/>
              <a:gd name="connsiteY5-12" fmla="*/ 1190294 h 1909394"/>
              <a:gd name="connsiteX6" fmla="*/ 756045 w 916108"/>
              <a:gd name="connsiteY6" fmla="*/ 49686 h 1909394"/>
              <a:gd name="connsiteX7" fmla="*/ 916108 w 916108"/>
              <a:gd name="connsiteY7" fmla="*/ 0 h 1909394"/>
              <a:gd name="connsiteX0-13" fmla="*/ 547808 w 916108"/>
              <a:gd name="connsiteY0-14" fmla="*/ 1909394 h 2000834"/>
              <a:gd name="connsiteX1-15" fmla="*/ 212597 w 916108"/>
              <a:gd name="connsiteY1-16" fmla="*/ 1883994 h 2000834"/>
              <a:gd name="connsiteX2-17" fmla="*/ 211412 w 916108"/>
              <a:gd name="connsiteY2-18" fmla="*/ 1882408 h 2000834"/>
              <a:gd name="connsiteX3-19" fmla="*/ 0 w 916108"/>
              <a:gd name="connsiteY3-20" fmla="*/ 1190294 h 2000834"/>
              <a:gd name="connsiteX4-21" fmla="*/ 756045 w 916108"/>
              <a:gd name="connsiteY4-22" fmla="*/ 49686 h 2000834"/>
              <a:gd name="connsiteX5-23" fmla="*/ 916108 w 916108"/>
              <a:gd name="connsiteY5-24" fmla="*/ 0 h 2000834"/>
              <a:gd name="connsiteX6-25" fmla="*/ 916108 w 916108"/>
              <a:gd name="connsiteY6-26" fmla="*/ 1883994 h 2000834"/>
              <a:gd name="connsiteX7-27" fmla="*/ 639248 w 916108"/>
              <a:gd name="connsiteY7-28" fmla="*/ 2000834 h 2000834"/>
              <a:gd name="connsiteX0-29" fmla="*/ 547808 w 916108"/>
              <a:gd name="connsiteY0-30" fmla="*/ 1909394 h 1909394"/>
              <a:gd name="connsiteX1-31" fmla="*/ 212597 w 916108"/>
              <a:gd name="connsiteY1-32" fmla="*/ 1883994 h 1909394"/>
              <a:gd name="connsiteX2-33" fmla="*/ 211412 w 916108"/>
              <a:gd name="connsiteY2-34" fmla="*/ 1882408 h 1909394"/>
              <a:gd name="connsiteX3-35" fmla="*/ 0 w 916108"/>
              <a:gd name="connsiteY3-36" fmla="*/ 1190294 h 1909394"/>
              <a:gd name="connsiteX4-37" fmla="*/ 756045 w 916108"/>
              <a:gd name="connsiteY4-38" fmla="*/ 49686 h 1909394"/>
              <a:gd name="connsiteX5-39" fmla="*/ 916108 w 916108"/>
              <a:gd name="connsiteY5-40" fmla="*/ 0 h 1909394"/>
              <a:gd name="connsiteX6-41" fmla="*/ 916108 w 916108"/>
              <a:gd name="connsiteY6-42" fmla="*/ 1883994 h 1909394"/>
              <a:gd name="connsiteX0-43" fmla="*/ 547808 w 916108"/>
              <a:gd name="connsiteY0-44" fmla="*/ 1909394 h 1909394"/>
              <a:gd name="connsiteX1-45" fmla="*/ 212597 w 916108"/>
              <a:gd name="connsiteY1-46" fmla="*/ 1883994 h 1909394"/>
              <a:gd name="connsiteX2-47" fmla="*/ 211412 w 916108"/>
              <a:gd name="connsiteY2-48" fmla="*/ 1882408 h 1909394"/>
              <a:gd name="connsiteX3-49" fmla="*/ 0 w 916108"/>
              <a:gd name="connsiteY3-50" fmla="*/ 1190294 h 1909394"/>
              <a:gd name="connsiteX4-51" fmla="*/ 756045 w 916108"/>
              <a:gd name="connsiteY4-52" fmla="*/ 49686 h 1909394"/>
              <a:gd name="connsiteX5-53" fmla="*/ 916108 w 916108"/>
              <a:gd name="connsiteY5-54" fmla="*/ 0 h 1909394"/>
              <a:gd name="connsiteX0-55" fmla="*/ 212597 w 916108"/>
              <a:gd name="connsiteY0-56" fmla="*/ 1883994 h 1883994"/>
              <a:gd name="connsiteX1-57" fmla="*/ 211412 w 916108"/>
              <a:gd name="connsiteY1-58" fmla="*/ 1882408 h 1883994"/>
              <a:gd name="connsiteX2-59" fmla="*/ 0 w 916108"/>
              <a:gd name="connsiteY2-60" fmla="*/ 1190294 h 1883994"/>
              <a:gd name="connsiteX3-61" fmla="*/ 756045 w 916108"/>
              <a:gd name="connsiteY3-62" fmla="*/ 49686 h 1883994"/>
              <a:gd name="connsiteX4-63" fmla="*/ 916108 w 916108"/>
              <a:gd name="connsiteY4-64" fmla="*/ 0 h 18839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6108" h="1883994">
                <a:moveTo>
                  <a:pt x="212597" y="1883994"/>
                </a:moveTo>
                <a:lnTo>
                  <a:pt x="211412" y="1882408"/>
                </a:lnTo>
                <a:cubicBezTo>
                  <a:pt x="77937" y="1684840"/>
                  <a:pt x="0" y="1446669"/>
                  <a:pt x="0" y="1190294"/>
                </a:cubicBezTo>
                <a:cubicBezTo>
                  <a:pt x="0" y="677544"/>
                  <a:pt x="311749" y="237608"/>
                  <a:pt x="756045" y="49686"/>
                </a:cubicBezTo>
                <a:lnTo>
                  <a:pt x="916108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42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8" name="椭圆 17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6200000">
            <a:off x="9597937" y="720000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5" name="任意多边形: 形状 14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6200000">
            <a:off x="10844781" y="59657"/>
            <a:ext cx="649963" cy="2044477"/>
          </a:xfrm>
          <a:custGeom>
            <a:avLst/>
            <a:gdLst>
              <a:gd name="connsiteX0" fmla="*/ 1406877 w 1406877"/>
              <a:gd name="connsiteY0" fmla="*/ 947834 h 2044477"/>
              <a:gd name="connsiteX1" fmla="*/ 1406877 w 1406877"/>
              <a:gd name="connsiteY1" fmla="*/ 2034781 h 2044477"/>
              <a:gd name="connsiteX2" fmla="*/ 1402315 w 1406877"/>
              <a:gd name="connsiteY2" fmla="*/ 2044477 h 2044477"/>
              <a:gd name="connsiteX3" fmla="*/ 148584 w 1406877"/>
              <a:gd name="connsiteY3" fmla="*/ 2044477 h 2044477"/>
              <a:gd name="connsiteX4" fmla="*/ 118571 w 1406877"/>
              <a:gd name="connsiteY4" fmla="*/ 1979996 h 2044477"/>
              <a:gd name="connsiteX5" fmla="*/ 11855 w 1406877"/>
              <a:gd name="connsiteY5" fmla="*/ 1552698 h 2044477"/>
              <a:gd name="connsiteX6" fmla="*/ 649963 w 1406877"/>
              <a:gd name="connsiteY6" fmla="*/ 0 h 2044477"/>
              <a:gd name="connsiteX0-1" fmla="*/ 1406877 w 1406877"/>
              <a:gd name="connsiteY0-2" fmla="*/ 947834 h 2044477"/>
              <a:gd name="connsiteX1-3" fmla="*/ 1406877 w 1406877"/>
              <a:gd name="connsiteY1-4" fmla="*/ 2034781 h 2044477"/>
              <a:gd name="connsiteX2-5" fmla="*/ 1402315 w 1406877"/>
              <a:gd name="connsiteY2-6" fmla="*/ 2044477 h 2044477"/>
              <a:gd name="connsiteX3-7" fmla="*/ 390877 w 1406877"/>
              <a:gd name="connsiteY3-8" fmla="*/ 2044476 h 2044477"/>
              <a:gd name="connsiteX4-9" fmla="*/ 148584 w 1406877"/>
              <a:gd name="connsiteY4-10" fmla="*/ 2044477 h 2044477"/>
              <a:gd name="connsiteX5-11" fmla="*/ 118571 w 1406877"/>
              <a:gd name="connsiteY5-12" fmla="*/ 1979996 h 2044477"/>
              <a:gd name="connsiteX6-13" fmla="*/ 11855 w 1406877"/>
              <a:gd name="connsiteY6-14" fmla="*/ 1552698 h 2044477"/>
              <a:gd name="connsiteX7" fmla="*/ 649963 w 1406877"/>
              <a:gd name="connsiteY7" fmla="*/ 0 h 2044477"/>
              <a:gd name="connsiteX8" fmla="*/ 1406877 w 1406877"/>
              <a:gd name="connsiteY8" fmla="*/ 947834 h 2044477"/>
              <a:gd name="connsiteX0-15" fmla="*/ 390877 w 1406877"/>
              <a:gd name="connsiteY0-16" fmla="*/ 2044476 h 2135916"/>
              <a:gd name="connsiteX1-17" fmla="*/ 148584 w 1406877"/>
              <a:gd name="connsiteY1-18" fmla="*/ 2044477 h 2135916"/>
              <a:gd name="connsiteX2-19" fmla="*/ 118571 w 1406877"/>
              <a:gd name="connsiteY2-20" fmla="*/ 1979996 h 2135916"/>
              <a:gd name="connsiteX3-21" fmla="*/ 11855 w 1406877"/>
              <a:gd name="connsiteY3-22" fmla="*/ 1552698 h 2135916"/>
              <a:gd name="connsiteX4-23" fmla="*/ 649963 w 1406877"/>
              <a:gd name="connsiteY4-24" fmla="*/ 0 h 2135916"/>
              <a:gd name="connsiteX5-25" fmla="*/ 1406877 w 1406877"/>
              <a:gd name="connsiteY5-26" fmla="*/ 947834 h 2135916"/>
              <a:gd name="connsiteX6-27" fmla="*/ 1406877 w 1406877"/>
              <a:gd name="connsiteY6-28" fmla="*/ 2034781 h 2135916"/>
              <a:gd name="connsiteX7-29" fmla="*/ 1402315 w 1406877"/>
              <a:gd name="connsiteY7-30" fmla="*/ 2044477 h 2135916"/>
              <a:gd name="connsiteX8-31" fmla="*/ 482317 w 1406877"/>
              <a:gd name="connsiteY8-32" fmla="*/ 2135916 h 2135916"/>
              <a:gd name="connsiteX0-33" fmla="*/ 390877 w 1406877"/>
              <a:gd name="connsiteY0-34" fmla="*/ 2044476 h 2044477"/>
              <a:gd name="connsiteX1-35" fmla="*/ 148584 w 1406877"/>
              <a:gd name="connsiteY1-36" fmla="*/ 2044477 h 2044477"/>
              <a:gd name="connsiteX2-37" fmla="*/ 118571 w 1406877"/>
              <a:gd name="connsiteY2-38" fmla="*/ 1979996 h 2044477"/>
              <a:gd name="connsiteX3-39" fmla="*/ 11855 w 1406877"/>
              <a:gd name="connsiteY3-40" fmla="*/ 1552698 h 2044477"/>
              <a:gd name="connsiteX4-41" fmla="*/ 649963 w 1406877"/>
              <a:gd name="connsiteY4-42" fmla="*/ 0 h 2044477"/>
              <a:gd name="connsiteX5-43" fmla="*/ 1406877 w 1406877"/>
              <a:gd name="connsiteY5-44" fmla="*/ 947834 h 2044477"/>
              <a:gd name="connsiteX6-45" fmla="*/ 1406877 w 1406877"/>
              <a:gd name="connsiteY6-46" fmla="*/ 2034781 h 2044477"/>
              <a:gd name="connsiteX7-47" fmla="*/ 1402315 w 1406877"/>
              <a:gd name="connsiteY7-48" fmla="*/ 2044477 h 2044477"/>
              <a:gd name="connsiteX0-49" fmla="*/ 148584 w 1406877"/>
              <a:gd name="connsiteY0-50" fmla="*/ 2044477 h 2044477"/>
              <a:gd name="connsiteX1-51" fmla="*/ 118571 w 1406877"/>
              <a:gd name="connsiteY1-52" fmla="*/ 1979996 h 2044477"/>
              <a:gd name="connsiteX2-53" fmla="*/ 11855 w 1406877"/>
              <a:gd name="connsiteY2-54" fmla="*/ 1552698 h 2044477"/>
              <a:gd name="connsiteX3-55" fmla="*/ 649963 w 1406877"/>
              <a:gd name="connsiteY3-56" fmla="*/ 0 h 2044477"/>
              <a:gd name="connsiteX4-57" fmla="*/ 1406877 w 1406877"/>
              <a:gd name="connsiteY4-58" fmla="*/ 947834 h 2044477"/>
              <a:gd name="connsiteX5-59" fmla="*/ 1406877 w 1406877"/>
              <a:gd name="connsiteY5-60" fmla="*/ 2034781 h 2044477"/>
              <a:gd name="connsiteX6-61" fmla="*/ 1402315 w 1406877"/>
              <a:gd name="connsiteY6-62" fmla="*/ 2044477 h 2044477"/>
              <a:gd name="connsiteX0-63" fmla="*/ 148584 w 1406877"/>
              <a:gd name="connsiteY0-64" fmla="*/ 2044477 h 2044477"/>
              <a:gd name="connsiteX1-65" fmla="*/ 118571 w 1406877"/>
              <a:gd name="connsiteY1-66" fmla="*/ 1979996 h 2044477"/>
              <a:gd name="connsiteX2-67" fmla="*/ 11855 w 1406877"/>
              <a:gd name="connsiteY2-68" fmla="*/ 1552698 h 2044477"/>
              <a:gd name="connsiteX3-69" fmla="*/ 649963 w 1406877"/>
              <a:gd name="connsiteY3-70" fmla="*/ 0 h 2044477"/>
              <a:gd name="connsiteX4-71" fmla="*/ 1406877 w 1406877"/>
              <a:gd name="connsiteY4-72" fmla="*/ 947834 h 2044477"/>
              <a:gd name="connsiteX5-73" fmla="*/ 1406877 w 1406877"/>
              <a:gd name="connsiteY5-74" fmla="*/ 2034781 h 2044477"/>
              <a:gd name="connsiteX0-75" fmla="*/ 148584 w 1406877"/>
              <a:gd name="connsiteY0-76" fmla="*/ 2044477 h 2044477"/>
              <a:gd name="connsiteX1-77" fmla="*/ 118571 w 1406877"/>
              <a:gd name="connsiteY1-78" fmla="*/ 1979996 h 2044477"/>
              <a:gd name="connsiteX2-79" fmla="*/ 11855 w 1406877"/>
              <a:gd name="connsiteY2-80" fmla="*/ 1552698 h 2044477"/>
              <a:gd name="connsiteX3-81" fmla="*/ 649963 w 1406877"/>
              <a:gd name="connsiteY3-82" fmla="*/ 0 h 2044477"/>
              <a:gd name="connsiteX4-83" fmla="*/ 1406877 w 1406877"/>
              <a:gd name="connsiteY4-84" fmla="*/ 2034781 h 2044477"/>
              <a:gd name="connsiteX0-85" fmla="*/ 148584 w 649963"/>
              <a:gd name="connsiteY0-86" fmla="*/ 2044477 h 2044477"/>
              <a:gd name="connsiteX1-87" fmla="*/ 118571 w 649963"/>
              <a:gd name="connsiteY1-88" fmla="*/ 1979996 h 2044477"/>
              <a:gd name="connsiteX2-89" fmla="*/ 11855 w 649963"/>
              <a:gd name="connsiteY2-90" fmla="*/ 1552698 h 2044477"/>
              <a:gd name="connsiteX3-91" fmla="*/ 649963 w 649963"/>
              <a:gd name="connsiteY3-92" fmla="*/ 0 h 20444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9963" h="2044477">
                <a:moveTo>
                  <a:pt x="148584" y="2044477"/>
                </a:moveTo>
                <a:lnTo>
                  <a:pt x="118571" y="1979996"/>
                </a:lnTo>
                <a:cubicBezTo>
                  <a:pt x="65551" y="1844343"/>
                  <a:pt x="29293" y="1700958"/>
                  <a:pt x="11855" y="1552698"/>
                </a:cubicBezTo>
                <a:cubicBezTo>
                  <a:pt x="-57895" y="959659"/>
                  <a:pt x="183361" y="372616"/>
                  <a:pt x="649963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任意多边形: 形状 15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6200000">
            <a:off x="9243622" y="127619"/>
            <a:ext cx="1736864" cy="1481625"/>
          </a:xfrm>
          <a:custGeom>
            <a:avLst/>
            <a:gdLst>
              <a:gd name="connsiteX0" fmla="*/ 1736864 w 4216134"/>
              <a:gd name="connsiteY0" fmla="*/ 0 h 2483593"/>
              <a:gd name="connsiteX1" fmla="*/ 1736864 w 4216134"/>
              <a:gd name="connsiteY1" fmla="*/ 2483593 h 2483593"/>
              <a:gd name="connsiteX2" fmla="*/ 0 w 4216134"/>
              <a:gd name="connsiteY2" fmla="*/ 1481625 h 2483593"/>
              <a:gd name="connsiteX3" fmla="*/ 1576110 w 4216134"/>
              <a:gd name="connsiteY3" fmla="*/ 24177 h 2483593"/>
              <a:gd name="connsiteX4" fmla="*/ 4216134 w 4216134"/>
              <a:gd name="connsiteY4" fmla="*/ 2124236 h 2483593"/>
              <a:gd name="connsiteX5" fmla="*/ 4216093 w 4216134"/>
              <a:gd name="connsiteY5" fmla="*/ 2125372 h 2483593"/>
              <a:gd name="connsiteX6" fmla="*/ 4216093 w 4216134"/>
              <a:gd name="connsiteY6" fmla="*/ 2123168 h 2483593"/>
              <a:gd name="connsiteX0-1" fmla="*/ 1736864 w 4216134"/>
              <a:gd name="connsiteY0-2" fmla="*/ 0 h 2483593"/>
              <a:gd name="connsiteX1-3" fmla="*/ 1736864 w 4216134"/>
              <a:gd name="connsiteY1-4" fmla="*/ 2483593 h 2483593"/>
              <a:gd name="connsiteX2-5" fmla="*/ 885963 w 4216134"/>
              <a:gd name="connsiteY2-6" fmla="*/ 2007958 h 2483593"/>
              <a:gd name="connsiteX3-7" fmla="*/ 0 w 4216134"/>
              <a:gd name="connsiteY3-8" fmla="*/ 1481625 h 2483593"/>
              <a:gd name="connsiteX4-9" fmla="*/ 1576110 w 4216134"/>
              <a:gd name="connsiteY4-10" fmla="*/ 24177 h 2483593"/>
              <a:gd name="connsiteX5-11" fmla="*/ 1736864 w 4216134"/>
              <a:gd name="connsiteY5-12" fmla="*/ 0 h 2483593"/>
              <a:gd name="connsiteX6-13" fmla="*/ 4216134 w 4216134"/>
              <a:gd name="connsiteY6-14" fmla="*/ 2124236 h 2483593"/>
              <a:gd name="connsiteX7" fmla="*/ 4216093 w 4216134"/>
              <a:gd name="connsiteY7" fmla="*/ 2125372 h 2483593"/>
              <a:gd name="connsiteX8" fmla="*/ 4216093 w 4216134"/>
              <a:gd name="connsiteY8" fmla="*/ 2123168 h 2483593"/>
              <a:gd name="connsiteX9" fmla="*/ 4216134 w 4216134"/>
              <a:gd name="connsiteY9" fmla="*/ 2124236 h 2483593"/>
              <a:gd name="connsiteX0-15" fmla="*/ 885963 w 4216134"/>
              <a:gd name="connsiteY0-16" fmla="*/ 2007958 h 2483593"/>
              <a:gd name="connsiteX1-17" fmla="*/ 0 w 4216134"/>
              <a:gd name="connsiteY1-18" fmla="*/ 1481625 h 2483593"/>
              <a:gd name="connsiteX2-19" fmla="*/ 1576110 w 4216134"/>
              <a:gd name="connsiteY2-20" fmla="*/ 24177 h 2483593"/>
              <a:gd name="connsiteX3-21" fmla="*/ 1736864 w 4216134"/>
              <a:gd name="connsiteY3-22" fmla="*/ 0 h 2483593"/>
              <a:gd name="connsiteX4-23" fmla="*/ 4216134 w 4216134"/>
              <a:gd name="connsiteY4-24" fmla="*/ 2124236 h 2483593"/>
              <a:gd name="connsiteX5-25" fmla="*/ 4216093 w 4216134"/>
              <a:gd name="connsiteY5-26" fmla="*/ 2125372 h 2483593"/>
              <a:gd name="connsiteX6-27" fmla="*/ 4216093 w 4216134"/>
              <a:gd name="connsiteY6-28" fmla="*/ 2123168 h 2483593"/>
              <a:gd name="connsiteX7-29" fmla="*/ 4216134 w 4216134"/>
              <a:gd name="connsiteY7-30" fmla="*/ 2124236 h 2483593"/>
              <a:gd name="connsiteX8-31" fmla="*/ 1736864 w 4216134"/>
              <a:gd name="connsiteY8-32" fmla="*/ 2483593 h 2483593"/>
              <a:gd name="connsiteX9-33" fmla="*/ 977403 w 4216134"/>
              <a:gd name="connsiteY9-34" fmla="*/ 2099398 h 2483593"/>
              <a:gd name="connsiteX0-35" fmla="*/ 885963 w 4216134"/>
              <a:gd name="connsiteY0-36" fmla="*/ 2007958 h 2483593"/>
              <a:gd name="connsiteX1-37" fmla="*/ 0 w 4216134"/>
              <a:gd name="connsiteY1-38" fmla="*/ 1481625 h 2483593"/>
              <a:gd name="connsiteX2-39" fmla="*/ 1576110 w 4216134"/>
              <a:gd name="connsiteY2-40" fmla="*/ 24177 h 2483593"/>
              <a:gd name="connsiteX3-41" fmla="*/ 1736864 w 4216134"/>
              <a:gd name="connsiteY3-42" fmla="*/ 0 h 2483593"/>
              <a:gd name="connsiteX4-43" fmla="*/ 885963 w 4216134"/>
              <a:gd name="connsiteY4-44" fmla="*/ 2007958 h 2483593"/>
              <a:gd name="connsiteX5-45" fmla="*/ 4216134 w 4216134"/>
              <a:gd name="connsiteY5-46" fmla="*/ 2124236 h 2483593"/>
              <a:gd name="connsiteX6-47" fmla="*/ 4216093 w 4216134"/>
              <a:gd name="connsiteY6-48" fmla="*/ 2125372 h 2483593"/>
              <a:gd name="connsiteX7-49" fmla="*/ 4216093 w 4216134"/>
              <a:gd name="connsiteY7-50" fmla="*/ 2123168 h 2483593"/>
              <a:gd name="connsiteX8-51" fmla="*/ 4216134 w 4216134"/>
              <a:gd name="connsiteY8-52" fmla="*/ 2124236 h 2483593"/>
              <a:gd name="connsiteX9-53" fmla="*/ 1736864 w 4216134"/>
              <a:gd name="connsiteY9-54" fmla="*/ 2483593 h 2483593"/>
              <a:gd name="connsiteX0-55" fmla="*/ 885963 w 4216134"/>
              <a:gd name="connsiteY0-56" fmla="*/ 2007958 h 2125372"/>
              <a:gd name="connsiteX1-57" fmla="*/ 0 w 4216134"/>
              <a:gd name="connsiteY1-58" fmla="*/ 1481625 h 2125372"/>
              <a:gd name="connsiteX2-59" fmla="*/ 1576110 w 4216134"/>
              <a:gd name="connsiteY2-60" fmla="*/ 24177 h 2125372"/>
              <a:gd name="connsiteX3-61" fmla="*/ 1736864 w 4216134"/>
              <a:gd name="connsiteY3-62" fmla="*/ 0 h 2125372"/>
              <a:gd name="connsiteX4-63" fmla="*/ 885963 w 4216134"/>
              <a:gd name="connsiteY4-64" fmla="*/ 2007958 h 2125372"/>
              <a:gd name="connsiteX5-65" fmla="*/ 4216134 w 4216134"/>
              <a:gd name="connsiteY5-66" fmla="*/ 2124236 h 2125372"/>
              <a:gd name="connsiteX6-67" fmla="*/ 4216093 w 4216134"/>
              <a:gd name="connsiteY6-68" fmla="*/ 2125372 h 2125372"/>
              <a:gd name="connsiteX7-69" fmla="*/ 4216093 w 4216134"/>
              <a:gd name="connsiteY7-70" fmla="*/ 2123168 h 2125372"/>
              <a:gd name="connsiteX8-71" fmla="*/ 4216134 w 4216134"/>
              <a:gd name="connsiteY8-72" fmla="*/ 2124236 h 2125372"/>
              <a:gd name="connsiteX0-73" fmla="*/ 885963 w 4216134"/>
              <a:gd name="connsiteY0-74" fmla="*/ 2007958 h 2125372"/>
              <a:gd name="connsiteX1-75" fmla="*/ 0 w 4216134"/>
              <a:gd name="connsiteY1-76" fmla="*/ 1481625 h 2125372"/>
              <a:gd name="connsiteX2-77" fmla="*/ 1576110 w 4216134"/>
              <a:gd name="connsiteY2-78" fmla="*/ 24177 h 2125372"/>
              <a:gd name="connsiteX3-79" fmla="*/ 1736864 w 4216134"/>
              <a:gd name="connsiteY3-80" fmla="*/ 0 h 2125372"/>
              <a:gd name="connsiteX4-81" fmla="*/ 885963 w 4216134"/>
              <a:gd name="connsiteY4-82" fmla="*/ 2007958 h 2125372"/>
              <a:gd name="connsiteX5-83" fmla="*/ 4216134 w 4216134"/>
              <a:gd name="connsiteY5-84" fmla="*/ 2124236 h 2125372"/>
              <a:gd name="connsiteX6-85" fmla="*/ 4216093 w 4216134"/>
              <a:gd name="connsiteY6-86" fmla="*/ 2125372 h 2125372"/>
              <a:gd name="connsiteX7-87" fmla="*/ 4216093 w 4216134"/>
              <a:gd name="connsiteY7-88" fmla="*/ 2123168 h 2125372"/>
              <a:gd name="connsiteX0-89" fmla="*/ 885963 w 4216134"/>
              <a:gd name="connsiteY0-90" fmla="*/ 2007958 h 2125372"/>
              <a:gd name="connsiteX1-91" fmla="*/ 0 w 4216134"/>
              <a:gd name="connsiteY1-92" fmla="*/ 1481625 h 2125372"/>
              <a:gd name="connsiteX2-93" fmla="*/ 1576110 w 4216134"/>
              <a:gd name="connsiteY2-94" fmla="*/ 24177 h 2125372"/>
              <a:gd name="connsiteX3-95" fmla="*/ 1736864 w 4216134"/>
              <a:gd name="connsiteY3-96" fmla="*/ 0 h 2125372"/>
              <a:gd name="connsiteX4-97" fmla="*/ 885963 w 4216134"/>
              <a:gd name="connsiteY4-98" fmla="*/ 2007958 h 2125372"/>
              <a:gd name="connsiteX5-99" fmla="*/ 4216134 w 4216134"/>
              <a:gd name="connsiteY5-100" fmla="*/ 2124236 h 2125372"/>
              <a:gd name="connsiteX6-101" fmla="*/ 4216093 w 4216134"/>
              <a:gd name="connsiteY6-102" fmla="*/ 2125372 h 2125372"/>
              <a:gd name="connsiteX0-103" fmla="*/ 885963 w 1736864"/>
              <a:gd name="connsiteY0-104" fmla="*/ 2007958 h 2007958"/>
              <a:gd name="connsiteX1-105" fmla="*/ 0 w 1736864"/>
              <a:gd name="connsiteY1-106" fmla="*/ 1481625 h 2007958"/>
              <a:gd name="connsiteX2-107" fmla="*/ 1576110 w 1736864"/>
              <a:gd name="connsiteY2-108" fmla="*/ 24177 h 2007958"/>
              <a:gd name="connsiteX3-109" fmla="*/ 1736864 w 1736864"/>
              <a:gd name="connsiteY3-110" fmla="*/ 0 h 2007958"/>
              <a:gd name="connsiteX4-111" fmla="*/ 885963 w 1736864"/>
              <a:gd name="connsiteY4-112" fmla="*/ 2007958 h 2007958"/>
              <a:gd name="connsiteX0-113" fmla="*/ 0 w 1736864"/>
              <a:gd name="connsiteY0-114" fmla="*/ 1481625 h 2099398"/>
              <a:gd name="connsiteX1-115" fmla="*/ 1576110 w 1736864"/>
              <a:gd name="connsiteY1-116" fmla="*/ 24177 h 2099398"/>
              <a:gd name="connsiteX2-117" fmla="*/ 1736864 w 1736864"/>
              <a:gd name="connsiteY2-118" fmla="*/ 0 h 2099398"/>
              <a:gd name="connsiteX3-119" fmla="*/ 977403 w 1736864"/>
              <a:gd name="connsiteY3-120" fmla="*/ 2099398 h 2099398"/>
              <a:gd name="connsiteX0-121" fmla="*/ 0 w 1736864"/>
              <a:gd name="connsiteY0-122" fmla="*/ 1481625 h 1481625"/>
              <a:gd name="connsiteX1-123" fmla="*/ 1576110 w 1736864"/>
              <a:gd name="connsiteY1-124" fmla="*/ 24177 h 1481625"/>
              <a:gd name="connsiteX2-125" fmla="*/ 1736864 w 1736864"/>
              <a:gd name="connsiteY2-126" fmla="*/ 0 h 1481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736864" h="1481625">
                <a:moveTo>
                  <a:pt x="0" y="1481625"/>
                </a:moveTo>
                <a:cubicBezTo>
                  <a:pt x="231589" y="742961"/>
                  <a:pt x="837233" y="193516"/>
                  <a:pt x="1576110" y="24177"/>
                </a:cubicBezTo>
                <a:lnTo>
                  <a:pt x="1736864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7" name="椭圆 16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6200000">
            <a:off x="11716140" y="1332452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8" name="任意多边形: 形状 17"/>
          <p:cNvSpPr>
            <a:spLocks noChangeAspect="1"/>
          </p:cNvSpPr>
          <p:nvPr userDrawn="1">
            <p:custDataLst>
              <p:tags r:id="rId13"/>
            </p:custDataLst>
          </p:nvPr>
        </p:nvSpPr>
        <p:spPr>
          <a:xfrm rot="16200000">
            <a:off x="10791949" y="-470608"/>
            <a:ext cx="916108" cy="1883994"/>
          </a:xfrm>
          <a:custGeom>
            <a:avLst/>
            <a:gdLst>
              <a:gd name="connsiteX0" fmla="*/ 916108 w 916108"/>
              <a:gd name="connsiteY0" fmla="*/ 0 h 1883994"/>
              <a:gd name="connsiteX1" fmla="*/ 916108 w 916108"/>
              <a:gd name="connsiteY1" fmla="*/ 1883994 h 1883994"/>
              <a:gd name="connsiteX2" fmla="*/ 212597 w 916108"/>
              <a:gd name="connsiteY2" fmla="*/ 1883994 h 1883994"/>
              <a:gd name="connsiteX3" fmla="*/ 211412 w 916108"/>
              <a:gd name="connsiteY3" fmla="*/ 1882408 h 1883994"/>
              <a:gd name="connsiteX4" fmla="*/ 0 w 916108"/>
              <a:gd name="connsiteY4" fmla="*/ 1190294 h 1883994"/>
              <a:gd name="connsiteX5" fmla="*/ 756045 w 916108"/>
              <a:gd name="connsiteY5" fmla="*/ 49686 h 1883994"/>
              <a:gd name="connsiteX0-1" fmla="*/ 916108 w 916108"/>
              <a:gd name="connsiteY0-2" fmla="*/ 0 h 1909394"/>
              <a:gd name="connsiteX1-3" fmla="*/ 916108 w 916108"/>
              <a:gd name="connsiteY1-4" fmla="*/ 1883994 h 1909394"/>
              <a:gd name="connsiteX2-5" fmla="*/ 547808 w 916108"/>
              <a:gd name="connsiteY2-6" fmla="*/ 1909394 h 1909394"/>
              <a:gd name="connsiteX3-7" fmla="*/ 212597 w 916108"/>
              <a:gd name="connsiteY3-8" fmla="*/ 1883994 h 1909394"/>
              <a:gd name="connsiteX4-9" fmla="*/ 211412 w 916108"/>
              <a:gd name="connsiteY4-10" fmla="*/ 1882408 h 1909394"/>
              <a:gd name="connsiteX5-11" fmla="*/ 0 w 916108"/>
              <a:gd name="connsiteY5-12" fmla="*/ 1190294 h 1909394"/>
              <a:gd name="connsiteX6" fmla="*/ 756045 w 916108"/>
              <a:gd name="connsiteY6" fmla="*/ 49686 h 1909394"/>
              <a:gd name="connsiteX7" fmla="*/ 916108 w 916108"/>
              <a:gd name="connsiteY7" fmla="*/ 0 h 1909394"/>
              <a:gd name="connsiteX0-13" fmla="*/ 547808 w 916108"/>
              <a:gd name="connsiteY0-14" fmla="*/ 1909394 h 2000834"/>
              <a:gd name="connsiteX1-15" fmla="*/ 212597 w 916108"/>
              <a:gd name="connsiteY1-16" fmla="*/ 1883994 h 2000834"/>
              <a:gd name="connsiteX2-17" fmla="*/ 211412 w 916108"/>
              <a:gd name="connsiteY2-18" fmla="*/ 1882408 h 2000834"/>
              <a:gd name="connsiteX3-19" fmla="*/ 0 w 916108"/>
              <a:gd name="connsiteY3-20" fmla="*/ 1190294 h 2000834"/>
              <a:gd name="connsiteX4-21" fmla="*/ 756045 w 916108"/>
              <a:gd name="connsiteY4-22" fmla="*/ 49686 h 2000834"/>
              <a:gd name="connsiteX5-23" fmla="*/ 916108 w 916108"/>
              <a:gd name="connsiteY5-24" fmla="*/ 0 h 2000834"/>
              <a:gd name="connsiteX6-25" fmla="*/ 916108 w 916108"/>
              <a:gd name="connsiteY6-26" fmla="*/ 1883994 h 2000834"/>
              <a:gd name="connsiteX7-27" fmla="*/ 639248 w 916108"/>
              <a:gd name="connsiteY7-28" fmla="*/ 2000834 h 2000834"/>
              <a:gd name="connsiteX0-29" fmla="*/ 547808 w 916108"/>
              <a:gd name="connsiteY0-30" fmla="*/ 1909394 h 1909394"/>
              <a:gd name="connsiteX1-31" fmla="*/ 212597 w 916108"/>
              <a:gd name="connsiteY1-32" fmla="*/ 1883994 h 1909394"/>
              <a:gd name="connsiteX2-33" fmla="*/ 211412 w 916108"/>
              <a:gd name="connsiteY2-34" fmla="*/ 1882408 h 1909394"/>
              <a:gd name="connsiteX3-35" fmla="*/ 0 w 916108"/>
              <a:gd name="connsiteY3-36" fmla="*/ 1190294 h 1909394"/>
              <a:gd name="connsiteX4-37" fmla="*/ 756045 w 916108"/>
              <a:gd name="connsiteY4-38" fmla="*/ 49686 h 1909394"/>
              <a:gd name="connsiteX5-39" fmla="*/ 916108 w 916108"/>
              <a:gd name="connsiteY5-40" fmla="*/ 0 h 1909394"/>
              <a:gd name="connsiteX6-41" fmla="*/ 916108 w 916108"/>
              <a:gd name="connsiteY6-42" fmla="*/ 1883994 h 1909394"/>
              <a:gd name="connsiteX0-43" fmla="*/ 547808 w 916108"/>
              <a:gd name="connsiteY0-44" fmla="*/ 1909394 h 1909394"/>
              <a:gd name="connsiteX1-45" fmla="*/ 212597 w 916108"/>
              <a:gd name="connsiteY1-46" fmla="*/ 1883994 h 1909394"/>
              <a:gd name="connsiteX2-47" fmla="*/ 211412 w 916108"/>
              <a:gd name="connsiteY2-48" fmla="*/ 1882408 h 1909394"/>
              <a:gd name="connsiteX3-49" fmla="*/ 0 w 916108"/>
              <a:gd name="connsiteY3-50" fmla="*/ 1190294 h 1909394"/>
              <a:gd name="connsiteX4-51" fmla="*/ 756045 w 916108"/>
              <a:gd name="connsiteY4-52" fmla="*/ 49686 h 1909394"/>
              <a:gd name="connsiteX5-53" fmla="*/ 916108 w 916108"/>
              <a:gd name="connsiteY5-54" fmla="*/ 0 h 1909394"/>
              <a:gd name="connsiteX0-55" fmla="*/ 212597 w 916108"/>
              <a:gd name="connsiteY0-56" fmla="*/ 1883994 h 1883994"/>
              <a:gd name="connsiteX1-57" fmla="*/ 211412 w 916108"/>
              <a:gd name="connsiteY1-58" fmla="*/ 1882408 h 1883994"/>
              <a:gd name="connsiteX2-59" fmla="*/ 0 w 916108"/>
              <a:gd name="connsiteY2-60" fmla="*/ 1190294 h 1883994"/>
              <a:gd name="connsiteX3-61" fmla="*/ 756045 w 916108"/>
              <a:gd name="connsiteY3-62" fmla="*/ 49686 h 1883994"/>
              <a:gd name="connsiteX4-63" fmla="*/ 916108 w 916108"/>
              <a:gd name="connsiteY4-64" fmla="*/ 0 h 18839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6108" h="1883994">
                <a:moveTo>
                  <a:pt x="212597" y="1883994"/>
                </a:moveTo>
                <a:lnTo>
                  <a:pt x="211412" y="1882408"/>
                </a:lnTo>
                <a:cubicBezTo>
                  <a:pt x="77937" y="1684840"/>
                  <a:pt x="0" y="1446669"/>
                  <a:pt x="0" y="1190294"/>
                </a:cubicBezTo>
                <a:cubicBezTo>
                  <a:pt x="0" y="677544"/>
                  <a:pt x="311749" y="237608"/>
                  <a:pt x="756045" y="49686"/>
                </a:cubicBezTo>
                <a:lnTo>
                  <a:pt x="916108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42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9" name="椭圆 18"/>
          <p:cNvSpPr>
            <a:spLocks noChangeAspect="1"/>
          </p:cNvSpPr>
          <p:nvPr userDrawn="1">
            <p:custDataLst>
              <p:tags r:id="rId14"/>
            </p:custDataLst>
          </p:nvPr>
        </p:nvSpPr>
        <p:spPr>
          <a:xfrm rot="16200000">
            <a:off x="9597937" y="720000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任意多边形: 形状 13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6200000">
            <a:off x="10844781" y="59657"/>
            <a:ext cx="649963" cy="2044477"/>
          </a:xfrm>
          <a:custGeom>
            <a:avLst/>
            <a:gdLst>
              <a:gd name="connsiteX0" fmla="*/ 1406877 w 1406877"/>
              <a:gd name="connsiteY0" fmla="*/ 947834 h 2044477"/>
              <a:gd name="connsiteX1" fmla="*/ 1406877 w 1406877"/>
              <a:gd name="connsiteY1" fmla="*/ 2034781 h 2044477"/>
              <a:gd name="connsiteX2" fmla="*/ 1402315 w 1406877"/>
              <a:gd name="connsiteY2" fmla="*/ 2044477 h 2044477"/>
              <a:gd name="connsiteX3" fmla="*/ 148584 w 1406877"/>
              <a:gd name="connsiteY3" fmla="*/ 2044477 h 2044477"/>
              <a:gd name="connsiteX4" fmla="*/ 118571 w 1406877"/>
              <a:gd name="connsiteY4" fmla="*/ 1979996 h 2044477"/>
              <a:gd name="connsiteX5" fmla="*/ 11855 w 1406877"/>
              <a:gd name="connsiteY5" fmla="*/ 1552698 h 2044477"/>
              <a:gd name="connsiteX6" fmla="*/ 649963 w 1406877"/>
              <a:gd name="connsiteY6" fmla="*/ 0 h 2044477"/>
              <a:gd name="connsiteX0-1" fmla="*/ 1406877 w 1406877"/>
              <a:gd name="connsiteY0-2" fmla="*/ 947834 h 2044477"/>
              <a:gd name="connsiteX1-3" fmla="*/ 1406877 w 1406877"/>
              <a:gd name="connsiteY1-4" fmla="*/ 2034781 h 2044477"/>
              <a:gd name="connsiteX2-5" fmla="*/ 1402315 w 1406877"/>
              <a:gd name="connsiteY2-6" fmla="*/ 2044477 h 2044477"/>
              <a:gd name="connsiteX3-7" fmla="*/ 390877 w 1406877"/>
              <a:gd name="connsiteY3-8" fmla="*/ 2044476 h 2044477"/>
              <a:gd name="connsiteX4-9" fmla="*/ 148584 w 1406877"/>
              <a:gd name="connsiteY4-10" fmla="*/ 2044477 h 2044477"/>
              <a:gd name="connsiteX5-11" fmla="*/ 118571 w 1406877"/>
              <a:gd name="connsiteY5-12" fmla="*/ 1979996 h 2044477"/>
              <a:gd name="connsiteX6-13" fmla="*/ 11855 w 1406877"/>
              <a:gd name="connsiteY6-14" fmla="*/ 1552698 h 2044477"/>
              <a:gd name="connsiteX7" fmla="*/ 649963 w 1406877"/>
              <a:gd name="connsiteY7" fmla="*/ 0 h 2044477"/>
              <a:gd name="connsiteX8" fmla="*/ 1406877 w 1406877"/>
              <a:gd name="connsiteY8" fmla="*/ 947834 h 2044477"/>
              <a:gd name="connsiteX0-15" fmla="*/ 390877 w 1406877"/>
              <a:gd name="connsiteY0-16" fmla="*/ 2044476 h 2135916"/>
              <a:gd name="connsiteX1-17" fmla="*/ 148584 w 1406877"/>
              <a:gd name="connsiteY1-18" fmla="*/ 2044477 h 2135916"/>
              <a:gd name="connsiteX2-19" fmla="*/ 118571 w 1406877"/>
              <a:gd name="connsiteY2-20" fmla="*/ 1979996 h 2135916"/>
              <a:gd name="connsiteX3-21" fmla="*/ 11855 w 1406877"/>
              <a:gd name="connsiteY3-22" fmla="*/ 1552698 h 2135916"/>
              <a:gd name="connsiteX4-23" fmla="*/ 649963 w 1406877"/>
              <a:gd name="connsiteY4-24" fmla="*/ 0 h 2135916"/>
              <a:gd name="connsiteX5-25" fmla="*/ 1406877 w 1406877"/>
              <a:gd name="connsiteY5-26" fmla="*/ 947834 h 2135916"/>
              <a:gd name="connsiteX6-27" fmla="*/ 1406877 w 1406877"/>
              <a:gd name="connsiteY6-28" fmla="*/ 2034781 h 2135916"/>
              <a:gd name="connsiteX7-29" fmla="*/ 1402315 w 1406877"/>
              <a:gd name="connsiteY7-30" fmla="*/ 2044477 h 2135916"/>
              <a:gd name="connsiteX8-31" fmla="*/ 482317 w 1406877"/>
              <a:gd name="connsiteY8-32" fmla="*/ 2135916 h 2135916"/>
              <a:gd name="connsiteX0-33" fmla="*/ 390877 w 1406877"/>
              <a:gd name="connsiteY0-34" fmla="*/ 2044476 h 2044477"/>
              <a:gd name="connsiteX1-35" fmla="*/ 148584 w 1406877"/>
              <a:gd name="connsiteY1-36" fmla="*/ 2044477 h 2044477"/>
              <a:gd name="connsiteX2-37" fmla="*/ 118571 w 1406877"/>
              <a:gd name="connsiteY2-38" fmla="*/ 1979996 h 2044477"/>
              <a:gd name="connsiteX3-39" fmla="*/ 11855 w 1406877"/>
              <a:gd name="connsiteY3-40" fmla="*/ 1552698 h 2044477"/>
              <a:gd name="connsiteX4-41" fmla="*/ 649963 w 1406877"/>
              <a:gd name="connsiteY4-42" fmla="*/ 0 h 2044477"/>
              <a:gd name="connsiteX5-43" fmla="*/ 1406877 w 1406877"/>
              <a:gd name="connsiteY5-44" fmla="*/ 947834 h 2044477"/>
              <a:gd name="connsiteX6-45" fmla="*/ 1406877 w 1406877"/>
              <a:gd name="connsiteY6-46" fmla="*/ 2034781 h 2044477"/>
              <a:gd name="connsiteX7-47" fmla="*/ 1402315 w 1406877"/>
              <a:gd name="connsiteY7-48" fmla="*/ 2044477 h 2044477"/>
              <a:gd name="connsiteX0-49" fmla="*/ 148584 w 1406877"/>
              <a:gd name="connsiteY0-50" fmla="*/ 2044477 h 2044477"/>
              <a:gd name="connsiteX1-51" fmla="*/ 118571 w 1406877"/>
              <a:gd name="connsiteY1-52" fmla="*/ 1979996 h 2044477"/>
              <a:gd name="connsiteX2-53" fmla="*/ 11855 w 1406877"/>
              <a:gd name="connsiteY2-54" fmla="*/ 1552698 h 2044477"/>
              <a:gd name="connsiteX3-55" fmla="*/ 649963 w 1406877"/>
              <a:gd name="connsiteY3-56" fmla="*/ 0 h 2044477"/>
              <a:gd name="connsiteX4-57" fmla="*/ 1406877 w 1406877"/>
              <a:gd name="connsiteY4-58" fmla="*/ 947834 h 2044477"/>
              <a:gd name="connsiteX5-59" fmla="*/ 1406877 w 1406877"/>
              <a:gd name="connsiteY5-60" fmla="*/ 2034781 h 2044477"/>
              <a:gd name="connsiteX6-61" fmla="*/ 1402315 w 1406877"/>
              <a:gd name="connsiteY6-62" fmla="*/ 2044477 h 2044477"/>
              <a:gd name="connsiteX0-63" fmla="*/ 148584 w 1406877"/>
              <a:gd name="connsiteY0-64" fmla="*/ 2044477 h 2044477"/>
              <a:gd name="connsiteX1-65" fmla="*/ 118571 w 1406877"/>
              <a:gd name="connsiteY1-66" fmla="*/ 1979996 h 2044477"/>
              <a:gd name="connsiteX2-67" fmla="*/ 11855 w 1406877"/>
              <a:gd name="connsiteY2-68" fmla="*/ 1552698 h 2044477"/>
              <a:gd name="connsiteX3-69" fmla="*/ 649963 w 1406877"/>
              <a:gd name="connsiteY3-70" fmla="*/ 0 h 2044477"/>
              <a:gd name="connsiteX4-71" fmla="*/ 1406877 w 1406877"/>
              <a:gd name="connsiteY4-72" fmla="*/ 947834 h 2044477"/>
              <a:gd name="connsiteX5-73" fmla="*/ 1406877 w 1406877"/>
              <a:gd name="connsiteY5-74" fmla="*/ 2034781 h 2044477"/>
              <a:gd name="connsiteX0-75" fmla="*/ 148584 w 1406877"/>
              <a:gd name="connsiteY0-76" fmla="*/ 2044477 h 2044477"/>
              <a:gd name="connsiteX1-77" fmla="*/ 118571 w 1406877"/>
              <a:gd name="connsiteY1-78" fmla="*/ 1979996 h 2044477"/>
              <a:gd name="connsiteX2-79" fmla="*/ 11855 w 1406877"/>
              <a:gd name="connsiteY2-80" fmla="*/ 1552698 h 2044477"/>
              <a:gd name="connsiteX3-81" fmla="*/ 649963 w 1406877"/>
              <a:gd name="connsiteY3-82" fmla="*/ 0 h 2044477"/>
              <a:gd name="connsiteX4-83" fmla="*/ 1406877 w 1406877"/>
              <a:gd name="connsiteY4-84" fmla="*/ 2034781 h 2044477"/>
              <a:gd name="connsiteX0-85" fmla="*/ 148584 w 649963"/>
              <a:gd name="connsiteY0-86" fmla="*/ 2044477 h 2044477"/>
              <a:gd name="connsiteX1-87" fmla="*/ 118571 w 649963"/>
              <a:gd name="connsiteY1-88" fmla="*/ 1979996 h 2044477"/>
              <a:gd name="connsiteX2-89" fmla="*/ 11855 w 649963"/>
              <a:gd name="connsiteY2-90" fmla="*/ 1552698 h 2044477"/>
              <a:gd name="connsiteX3-91" fmla="*/ 649963 w 649963"/>
              <a:gd name="connsiteY3-92" fmla="*/ 0 h 20444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9963" h="2044477">
                <a:moveTo>
                  <a:pt x="148584" y="2044477"/>
                </a:moveTo>
                <a:lnTo>
                  <a:pt x="118571" y="1979996"/>
                </a:lnTo>
                <a:cubicBezTo>
                  <a:pt x="65551" y="1844343"/>
                  <a:pt x="29293" y="1700958"/>
                  <a:pt x="11855" y="1552698"/>
                </a:cubicBezTo>
                <a:cubicBezTo>
                  <a:pt x="-57895" y="959659"/>
                  <a:pt x="183361" y="372616"/>
                  <a:pt x="649963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6200000">
            <a:off x="9243622" y="127619"/>
            <a:ext cx="1736864" cy="1481625"/>
          </a:xfrm>
          <a:custGeom>
            <a:avLst/>
            <a:gdLst>
              <a:gd name="connsiteX0" fmla="*/ 1736864 w 4216134"/>
              <a:gd name="connsiteY0" fmla="*/ 0 h 2483593"/>
              <a:gd name="connsiteX1" fmla="*/ 1736864 w 4216134"/>
              <a:gd name="connsiteY1" fmla="*/ 2483593 h 2483593"/>
              <a:gd name="connsiteX2" fmla="*/ 0 w 4216134"/>
              <a:gd name="connsiteY2" fmla="*/ 1481625 h 2483593"/>
              <a:gd name="connsiteX3" fmla="*/ 1576110 w 4216134"/>
              <a:gd name="connsiteY3" fmla="*/ 24177 h 2483593"/>
              <a:gd name="connsiteX4" fmla="*/ 4216134 w 4216134"/>
              <a:gd name="connsiteY4" fmla="*/ 2124236 h 2483593"/>
              <a:gd name="connsiteX5" fmla="*/ 4216093 w 4216134"/>
              <a:gd name="connsiteY5" fmla="*/ 2125372 h 2483593"/>
              <a:gd name="connsiteX6" fmla="*/ 4216093 w 4216134"/>
              <a:gd name="connsiteY6" fmla="*/ 2123168 h 2483593"/>
              <a:gd name="connsiteX0-1" fmla="*/ 1736864 w 4216134"/>
              <a:gd name="connsiteY0-2" fmla="*/ 0 h 2483593"/>
              <a:gd name="connsiteX1-3" fmla="*/ 1736864 w 4216134"/>
              <a:gd name="connsiteY1-4" fmla="*/ 2483593 h 2483593"/>
              <a:gd name="connsiteX2-5" fmla="*/ 885963 w 4216134"/>
              <a:gd name="connsiteY2-6" fmla="*/ 2007958 h 2483593"/>
              <a:gd name="connsiteX3-7" fmla="*/ 0 w 4216134"/>
              <a:gd name="connsiteY3-8" fmla="*/ 1481625 h 2483593"/>
              <a:gd name="connsiteX4-9" fmla="*/ 1576110 w 4216134"/>
              <a:gd name="connsiteY4-10" fmla="*/ 24177 h 2483593"/>
              <a:gd name="connsiteX5-11" fmla="*/ 1736864 w 4216134"/>
              <a:gd name="connsiteY5-12" fmla="*/ 0 h 2483593"/>
              <a:gd name="connsiteX6-13" fmla="*/ 4216134 w 4216134"/>
              <a:gd name="connsiteY6-14" fmla="*/ 2124236 h 2483593"/>
              <a:gd name="connsiteX7" fmla="*/ 4216093 w 4216134"/>
              <a:gd name="connsiteY7" fmla="*/ 2125372 h 2483593"/>
              <a:gd name="connsiteX8" fmla="*/ 4216093 w 4216134"/>
              <a:gd name="connsiteY8" fmla="*/ 2123168 h 2483593"/>
              <a:gd name="connsiteX9" fmla="*/ 4216134 w 4216134"/>
              <a:gd name="connsiteY9" fmla="*/ 2124236 h 2483593"/>
              <a:gd name="connsiteX0-15" fmla="*/ 885963 w 4216134"/>
              <a:gd name="connsiteY0-16" fmla="*/ 2007958 h 2483593"/>
              <a:gd name="connsiteX1-17" fmla="*/ 0 w 4216134"/>
              <a:gd name="connsiteY1-18" fmla="*/ 1481625 h 2483593"/>
              <a:gd name="connsiteX2-19" fmla="*/ 1576110 w 4216134"/>
              <a:gd name="connsiteY2-20" fmla="*/ 24177 h 2483593"/>
              <a:gd name="connsiteX3-21" fmla="*/ 1736864 w 4216134"/>
              <a:gd name="connsiteY3-22" fmla="*/ 0 h 2483593"/>
              <a:gd name="connsiteX4-23" fmla="*/ 4216134 w 4216134"/>
              <a:gd name="connsiteY4-24" fmla="*/ 2124236 h 2483593"/>
              <a:gd name="connsiteX5-25" fmla="*/ 4216093 w 4216134"/>
              <a:gd name="connsiteY5-26" fmla="*/ 2125372 h 2483593"/>
              <a:gd name="connsiteX6-27" fmla="*/ 4216093 w 4216134"/>
              <a:gd name="connsiteY6-28" fmla="*/ 2123168 h 2483593"/>
              <a:gd name="connsiteX7-29" fmla="*/ 4216134 w 4216134"/>
              <a:gd name="connsiteY7-30" fmla="*/ 2124236 h 2483593"/>
              <a:gd name="connsiteX8-31" fmla="*/ 1736864 w 4216134"/>
              <a:gd name="connsiteY8-32" fmla="*/ 2483593 h 2483593"/>
              <a:gd name="connsiteX9-33" fmla="*/ 977403 w 4216134"/>
              <a:gd name="connsiteY9-34" fmla="*/ 2099398 h 2483593"/>
              <a:gd name="connsiteX0-35" fmla="*/ 885963 w 4216134"/>
              <a:gd name="connsiteY0-36" fmla="*/ 2007958 h 2483593"/>
              <a:gd name="connsiteX1-37" fmla="*/ 0 w 4216134"/>
              <a:gd name="connsiteY1-38" fmla="*/ 1481625 h 2483593"/>
              <a:gd name="connsiteX2-39" fmla="*/ 1576110 w 4216134"/>
              <a:gd name="connsiteY2-40" fmla="*/ 24177 h 2483593"/>
              <a:gd name="connsiteX3-41" fmla="*/ 1736864 w 4216134"/>
              <a:gd name="connsiteY3-42" fmla="*/ 0 h 2483593"/>
              <a:gd name="connsiteX4-43" fmla="*/ 885963 w 4216134"/>
              <a:gd name="connsiteY4-44" fmla="*/ 2007958 h 2483593"/>
              <a:gd name="connsiteX5-45" fmla="*/ 4216134 w 4216134"/>
              <a:gd name="connsiteY5-46" fmla="*/ 2124236 h 2483593"/>
              <a:gd name="connsiteX6-47" fmla="*/ 4216093 w 4216134"/>
              <a:gd name="connsiteY6-48" fmla="*/ 2125372 h 2483593"/>
              <a:gd name="connsiteX7-49" fmla="*/ 4216093 w 4216134"/>
              <a:gd name="connsiteY7-50" fmla="*/ 2123168 h 2483593"/>
              <a:gd name="connsiteX8-51" fmla="*/ 4216134 w 4216134"/>
              <a:gd name="connsiteY8-52" fmla="*/ 2124236 h 2483593"/>
              <a:gd name="connsiteX9-53" fmla="*/ 1736864 w 4216134"/>
              <a:gd name="connsiteY9-54" fmla="*/ 2483593 h 2483593"/>
              <a:gd name="connsiteX0-55" fmla="*/ 885963 w 4216134"/>
              <a:gd name="connsiteY0-56" fmla="*/ 2007958 h 2125372"/>
              <a:gd name="connsiteX1-57" fmla="*/ 0 w 4216134"/>
              <a:gd name="connsiteY1-58" fmla="*/ 1481625 h 2125372"/>
              <a:gd name="connsiteX2-59" fmla="*/ 1576110 w 4216134"/>
              <a:gd name="connsiteY2-60" fmla="*/ 24177 h 2125372"/>
              <a:gd name="connsiteX3-61" fmla="*/ 1736864 w 4216134"/>
              <a:gd name="connsiteY3-62" fmla="*/ 0 h 2125372"/>
              <a:gd name="connsiteX4-63" fmla="*/ 885963 w 4216134"/>
              <a:gd name="connsiteY4-64" fmla="*/ 2007958 h 2125372"/>
              <a:gd name="connsiteX5-65" fmla="*/ 4216134 w 4216134"/>
              <a:gd name="connsiteY5-66" fmla="*/ 2124236 h 2125372"/>
              <a:gd name="connsiteX6-67" fmla="*/ 4216093 w 4216134"/>
              <a:gd name="connsiteY6-68" fmla="*/ 2125372 h 2125372"/>
              <a:gd name="connsiteX7-69" fmla="*/ 4216093 w 4216134"/>
              <a:gd name="connsiteY7-70" fmla="*/ 2123168 h 2125372"/>
              <a:gd name="connsiteX8-71" fmla="*/ 4216134 w 4216134"/>
              <a:gd name="connsiteY8-72" fmla="*/ 2124236 h 2125372"/>
              <a:gd name="connsiteX0-73" fmla="*/ 885963 w 4216134"/>
              <a:gd name="connsiteY0-74" fmla="*/ 2007958 h 2125372"/>
              <a:gd name="connsiteX1-75" fmla="*/ 0 w 4216134"/>
              <a:gd name="connsiteY1-76" fmla="*/ 1481625 h 2125372"/>
              <a:gd name="connsiteX2-77" fmla="*/ 1576110 w 4216134"/>
              <a:gd name="connsiteY2-78" fmla="*/ 24177 h 2125372"/>
              <a:gd name="connsiteX3-79" fmla="*/ 1736864 w 4216134"/>
              <a:gd name="connsiteY3-80" fmla="*/ 0 h 2125372"/>
              <a:gd name="connsiteX4-81" fmla="*/ 885963 w 4216134"/>
              <a:gd name="connsiteY4-82" fmla="*/ 2007958 h 2125372"/>
              <a:gd name="connsiteX5-83" fmla="*/ 4216134 w 4216134"/>
              <a:gd name="connsiteY5-84" fmla="*/ 2124236 h 2125372"/>
              <a:gd name="connsiteX6-85" fmla="*/ 4216093 w 4216134"/>
              <a:gd name="connsiteY6-86" fmla="*/ 2125372 h 2125372"/>
              <a:gd name="connsiteX7-87" fmla="*/ 4216093 w 4216134"/>
              <a:gd name="connsiteY7-88" fmla="*/ 2123168 h 2125372"/>
              <a:gd name="connsiteX0-89" fmla="*/ 885963 w 4216134"/>
              <a:gd name="connsiteY0-90" fmla="*/ 2007958 h 2125372"/>
              <a:gd name="connsiteX1-91" fmla="*/ 0 w 4216134"/>
              <a:gd name="connsiteY1-92" fmla="*/ 1481625 h 2125372"/>
              <a:gd name="connsiteX2-93" fmla="*/ 1576110 w 4216134"/>
              <a:gd name="connsiteY2-94" fmla="*/ 24177 h 2125372"/>
              <a:gd name="connsiteX3-95" fmla="*/ 1736864 w 4216134"/>
              <a:gd name="connsiteY3-96" fmla="*/ 0 h 2125372"/>
              <a:gd name="connsiteX4-97" fmla="*/ 885963 w 4216134"/>
              <a:gd name="connsiteY4-98" fmla="*/ 2007958 h 2125372"/>
              <a:gd name="connsiteX5-99" fmla="*/ 4216134 w 4216134"/>
              <a:gd name="connsiteY5-100" fmla="*/ 2124236 h 2125372"/>
              <a:gd name="connsiteX6-101" fmla="*/ 4216093 w 4216134"/>
              <a:gd name="connsiteY6-102" fmla="*/ 2125372 h 2125372"/>
              <a:gd name="connsiteX0-103" fmla="*/ 885963 w 1736864"/>
              <a:gd name="connsiteY0-104" fmla="*/ 2007958 h 2007958"/>
              <a:gd name="connsiteX1-105" fmla="*/ 0 w 1736864"/>
              <a:gd name="connsiteY1-106" fmla="*/ 1481625 h 2007958"/>
              <a:gd name="connsiteX2-107" fmla="*/ 1576110 w 1736864"/>
              <a:gd name="connsiteY2-108" fmla="*/ 24177 h 2007958"/>
              <a:gd name="connsiteX3-109" fmla="*/ 1736864 w 1736864"/>
              <a:gd name="connsiteY3-110" fmla="*/ 0 h 2007958"/>
              <a:gd name="connsiteX4-111" fmla="*/ 885963 w 1736864"/>
              <a:gd name="connsiteY4-112" fmla="*/ 2007958 h 2007958"/>
              <a:gd name="connsiteX0-113" fmla="*/ 0 w 1736864"/>
              <a:gd name="connsiteY0-114" fmla="*/ 1481625 h 2099398"/>
              <a:gd name="connsiteX1-115" fmla="*/ 1576110 w 1736864"/>
              <a:gd name="connsiteY1-116" fmla="*/ 24177 h 2099398"/>
              <a:gd name="connsiteX2-117" fmla="*/ 1736864 w 1736864"/>
              <a:gd name="connsiteY2-118" fmla="*/ 0 h 2099398"/>
              <a:gd name="connsiteX3-119" fmla="*/ 977403 w 1736864"/>
              <a:gd name="connsiteY3-120" fmla="*/ 2099398 h 2099398"/>
              <a:gd name="connsiteX0-121" fmla="*/ 0 w 1736864"/>
              <a:gd name="connsiteY0-122" fmla="*/ 1481625 h 1481625"/>
              <a:gd name="connsiteX1-123" fmla="*/ 1576110 w 1736864"/>
              <a:gd name="connsiteY1-124" fmla="*/ 24177 h 1481625"/>
              <a:gd name="connsiteX2-125" fmla="*/ 1736864 w 1736864"/>
              <a:gd name="connsiteY2-126" fmla="*/ 0 h 1481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736864" h="1481625">
                <a:moveTo>
                  <a:pt x="0" y="1481625"/>
                </a:moveTo>
                <a:cubicBezTo>
                  <a:pt x="231589" y="742961"/>
                  <a:pt x="837233" y="193516"/>
                  <a:pt x="1576110" y="24177"/>
                </a:cubicBezTo>
                <a:lnTo>
                  <a:pt x="1736864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6" name="椭圆 15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6200000">
            <a:off x="11716140" y="1332452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6200000">
            <a:off x="10791949" y="-470608"/>
            <a:ext cx="916108" cy="1883994"/>
          </a:xfrm>
          <a:custGeom>
            <a:avLst/>
            <a:gdLst>
              <a:gd name="connsiteX0" fmla="*/ 916108 w 916108"/>
              <a:gd name="connsiteY0" fmla="*/ 0 h 1883994"/>
              <a:gd name="connsiteX1" fmla="*/ 916108 w 916108"/>
              <a:gd name="connsiteY1" fmla="*/ 1883994 h 1883994"/>
              <a:gd name="connsiteX2" fmla="*/ 212597 w 916108"/>
              <a:gd name="connsiteY2" fmla="*/ 1883994 h 1883994"/>
              <a:gd name="connsiteX3" fmla="*/ 211412 w 916108"/>
              <a:gd name="connsiteY3" fmla="*/ 1882408 h 1883994"/>
              <a:gd name="connsiteX4" fmla="*/ 0 w 916108"/>
              <a:gd name="connsiteY4" fmla="*/ 1190294 h 1883994"/>
              <a:gd name="connsiteX5" fmla="*/ 756045 w 916108"/>
              <a:gd name="connsiteY5" fmla="*/ 49686 h 1883994"/>
              <a:gd name="connsiteX0-1" fmla="*/ 916108 w 916108"/>
              <a:gd name="connsiteY0-2" fmla="*/ 0 h 1909394"/>
              <a:gd name="connsiteX1-3" fmla="*/ 916108 w 916108"/>
              <a:gd name="connsiteY1-4" fmla="*/ 1883994 h 1909394"/>
              <a:gd name="connsiteX2-5" fmla="*/ 547808 w 916108"/>
              <a:gd name="connsiteY2-6" fmla="*/ 1909394 h 1909394"/>
              <a:gd name="connsiteX3-7" fmla="*/ 212597 w 916108"/>
              <a:gd name="connsiteY3-8" fmla="*/ 1883994 h 1909394"/>
              <a:gd name="connsiteX4-9" fmla="*/ 211412 w 916108"/>
              <a:gd name="connsiteY4-10" fmla="*/ 1882408 h 1909394"/>
              <a:gd name="connsiteX5-11" fmla="*/ 0 w 916108"/>
              <a:gd name="connsiteY5-12" fmla="*/ 1190294 h 1909394"/>
              <a:gd name="connsiteX6" fmla="*/ 756045 w 916108"/>
              <a:gd name="connsiteY6" fmla="*/ 49686 h 1909394"/>
              <a:gd name="connsiteX7" fmla="*/ 916108 w 916108"/>
              <a:gd name="connsiteY7" fmla="*/ 0 h 1909394"/>
              <a:gd name="connsiteX0-13" fmla="*/ 547808 w 916108"/>
              <a:gd name="connsiteY0-14" fmla="*/ 1909394 h 2000834"/>
              <a:gd name="connsiteX1-15" fmla="*/ 212597 w 916108"/>
              <a:gd name="connsiteY1-16" fmla="*/ 1883994 h 2000834"/>
              <a:gd name="connsiteX2-17" fmla="*/ 211412 w 916108"/>
              <a:gd name="connsiteY2-18" fmla="*/ 1882408 h 2000834"/>
              <a:gd name="connsiteX3-19" fmla="*/ 0 w 916108"/>
              <a:gd name="connsiteY3-20" fmla="*/ 1190294 h 2000834"/>
              <a:gd name="connsiteX4-21" fmla="*/ 756045 w 916108"/>
              <a:gd name="connsiteY4-22" fmla="*/ 49686 h 2000834"/>
              <a:gd name="connsiteX5-23" fmla="*/ 916108 w 916108"/>
              <a:gd name="connsiteY5-24" fmla="*/ 0 h 2000834"/>
              <a:gd name="connsiteX6-25" fmla="*/ 916108 w 916108"/>
              <a:gd name="connsiteY6-26" fmla="*/ 1883994 h 2000834"/>
              <a:gd name="connsiteX7-27" fmla="*/ 639248 w 916108"/>
              <a:gd name="connsiteY7-28" fmla="*/ 2000834 h 2000834"/>
              <a:gd name="connsiteX0-29" fmla="*/ 547808 w 916108"/>
              <a:gd name="connsiteY0-30" fmla="*/ 1909394 h 1909394"/>
              <a:gd name="connsiteX1-31" fmla="*/ 212597 w 916108"/>
              <a:gd name="connsiteY1-32" fmla="*/ 1883994 h 1909394"/>
              <a:gd name="connsiteX2-33" fmla="*/ 211412 w 916108"/>
              <a:gd name="connsiteY2-34" fmla="*/ 1882408 h 1909394"/>
              <a:gd name="connsiteX3-35" fmla="*/ 0 w 916108"/>
              <a:gd name="connsiteY3-36" fmla="*/ 1190294 h 1909394"/>
              <a:gd name="connsiteX4-37" fmla="*/ 756045 w 916108"/>
              <a:gd name="connsiteY4-38" fmla="*/ 49686 h 1909394"/>
              <a:gd name="connsiteX5-39" fmla="*/ 916108 w 916108"/>
              <a:gd name="connsiteY5-40" fmla="*/ 0 h 1909394"/>
              <a:gd name="connsiteX6-41" fmla="*/ 916108 w 916108"/>
              <a:gd name="connsiteY6-42" fmla="*/ 1883994 h 1909394"/>
              <a:gd name="connsiteX0-43" fmla="*/ 547808 w 916108"/>
              <a:gd name="connsiteY0-44" fmla="*/ 1909394 h 1909394"/>
              <a:gd name="connsiteX1-45" fmla="*/ 212597 w 916108"/>
              <a:gd name="connsiteY1-46" fmla="*/ 1883994 h 1909394"/>
              <a:gd name="connsiteX2-47" fmla="*/ 211412 w 916108"/>
              <a:gd name="connsiteY2-48" fmla="*/ 1882408 h 1909394"/>
              <a:gd name="connsiteX3-49" fmla="*/ 0 w 916108"/>
              <a:gd name="connsiteY3-50" fmla="*/ 1190294 h 1909394"/>
              <a:gd name="connsiteX4-51" fmla="*/ 756045 w 916108"/>
              <a:gd name="connsiteY4-52" fmla="*/ 49686 h 1909394"/>
              <a:gd name="connsiteX5-53" fmla="*/ 916108 w 916108"/>
              <a:gd name="connsiteY5-54" fmla="*/ 0 h 1909394"/>
              <a:gd name="connsiteX0-55" fmla="*/ 212597 w 916108"/>
              <a:gd name="connsiteY0-56" fmla="*/ 1883994 h 1883994"/>
              <a:gd name="connsiteX1-57" fmla="*/ 211412 w 916108"/>
              <a:gd name="connsiteY1-58" fmla="*/ 1882408 h 1883994"/>
              <a:gd name="connsiteX2-59" fmla="*/ 0 w 916108"/>
              <a:gd name="connsiteY2-60" fmla="*/ 1190294 h 1883994"/>
              <a:gd name="connsiteX3-61" fmla="*/ 756045 w 916108"/>
              <a:gd name="connsiteY3-62" fmla="*/ 49686 h 1883994"/>
              <a:gd name="connsiteX4-63" fmla="*/ 916108 w 916108"/>
              <a:gd name="connsiteY4-64" fmla="*/ 0 h 18839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6108" h="1883994">
                <a:moveTo>
                  <a:pt x="212597" y="1883994"/>
                </a:moveTo>
                <a:lnTo>
                  <a:pt x="211412" y="1882408"/>
                </a:lnTo>
                <a:cubicBezTo>
                  <a:pt x="77937" y="1684840"/>
                  <a:pt x="0" y="1446669"/>
                  <a:pt x="0" y="1190294"/>
                </a:cubicBezTo>
                <a:cubicBezTo>
                  <a:pt x="0" y="677544"/>
                  <a:pt x="311749" y="237608"/>
                  <a:pt x="756045" y="49686"/>
                </a:cubicBezTo>
                <a:lnTo>
                  <a:pt x="916108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42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8" name="椭圆 17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6200000">
            <a:off x="9597937" y="720000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任意多边形: 形状 17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6200000">
            <a:off x="10844781" y="59657"/>
            <a:ext cx="649963" cy="2044477"/>
          </a:xfrm>
          <a:custGeom>
            <a:avLst/>
            <a:gdLst>
              <a:gd name="connsiteX0" fmla="*/ 1406877 w 1406877"/>
              <a:gd name="connsiteY0" fmla="*/ 947834 h 2044477"/>
              <a:gd name="connsiteX1" fmla="*/ 1406877 w 1406877"/>
              <a:gd name="connsiteY1" fmla="*/ 2034781 h 2044477"/>
              <a:gd name="connsiteX2" fmla="*/ 1402315 w 1406877"/>
              <a:gd name="connsiteY2" fmla="*/ 2044477 h 2044477"/>
              <a:gd name="connsiteX3" fmla="*/ 148584 w 1406877"/>
              <a:gd name="connsiteY3" fmla="*/ 2044477 h 2044477"/>
              <a:gd name="connsiteX4" fmla="*/ 118571 w 1406877"/>
              <a:gd name="connsiteY4" fmla="*/ 1979996 h 2044477"/>
              <a:gd name="connsiteX5" fmla="*/ 11855 w 1406877"/>
              <a:gd name="connsiteY5" fmla="*/ 1552698 h 2044477"/>
              <a:gd name="connsiteX6" fmla="*/ 649963 w 1406877"/>
              <a:gd name="connsiteY6" fmla="*/ 0 h 2044477"/>
              <a:gd name="connsiteX0-1" fmla="*/ 1406877 w 1406877"/>
              <a:gd name="connsiteY0-2" fmla="*/ 947834 h 2044477"/>
              <a:gd name="connsiteX1-3" fmla="*/ 1406877 w 1406877"/>
              <a:gd name="connsiteY1-4" fmla="*/ 2034781 h 2044477"/>
              <a:gd name="connsiteX2-5" fmla="*/ 1402315 w 1406877"/>
              <a:gd name="connsiteY2-6" fmla="*/ 2044477 h 2044477"/>
              <a:gd name="connsiteX3-7" fmla="*/ 390877 w 1406877"/>
              <a:gd name="connsiteY3-8" fmla="*/ 2044476 h 2044477"/>
              <a:gd name="connsiteX4-9" fmla="*/ 148584 w 1406877"/>
              <a:gd name="connsiteY4-10" fmla="*/ 2044477 h 2044477"/>
              <a:gd name="connsiteX5-11" fmla="*/ 118571 w 1406877"/>
              <a:gd name="connsiteY5-12" fmla="*/ 1979996 h 2044477"/>
              <a:gd name="connsiteX6-13" fmla="*/ 11855 w 1406877"/>
              <a:gd name="connsiteY6-14" fmla="*/ 1552698 h 2044477"/>
              <a:gd name="connsiteX7" fmla="*/ 649963 w 1406877"/>
              <a:gd name="connsiteY7" fmla="*/ 0 h 2044477"/>
              <a:gd name="connsiteX8" fmla="*/ 1406877 w 1406877"/>
              <a:gd name="connsiteY8" fmla="*/ 947834 h 2044477"/>
              <a:gd name="connsiteX0-15" fmla="*/ 390877 w 1406877"/>
              <a:gd name="connsiteY0-16" fmla="*/ 2044476 h 2135916"/>
              <a:gd name="connsiteX1-17" fmla="*/ 148584 w 1406877"/>
              <a:gd name="connsiteY1-18" fmla="*/ 2044477 h 2135916"/>
              <a:gd name="connsiteX2-19" fmla="*/ 118571 w 1406877"/>
              <a:gd name="connsiteY2-20" fmla="*/ 1979996 h 2135916"/>
              <a:gd name="connsiteX3-21" fmla="*/ 11855 w 1406877"/>
              <a:gd name="connsiteY3-22" fmla="*/ 1552698 h 2135916"/>
              <a:gd name="connsiteX4-23" fmla="*/ 649963 w 1406877"/>
              <a:gd name="connsiteY4-24" fmla="*/ 0 h 2135916"/>
              <a:gd name="connsiteX5-25" fmla="*/ 1406877 w 1406877"/>
              <a:gd name="connsiteY5-26" fmla="*/ 947834 h 2135916"/>
              <a:gd name="connsiteX6-27" fmla="*/ 1406877 w 1406877"/>
              <a:gd name="connsiteY6-28" fmla="*/ 2034781 h 2135916"/>
              <a:gd name="connsiteX7-29" fmla="*/ 1402315 w 1406877"/>
              <a:gd name="connsiteY7-30" fmla="*/ 2044477 h 2135916"/>
              <a:gd name="connsiteX8-31" fmla="*/ 482317 w 1406877"/>
              <a:gd name="connsiteY8-32" fmla="*/ 2135916 h 2135916"/>
              <a:gd name="connsiteX0-33" fmla="*/ 390877 w 1406877"/>
              <a:gd name="connsiteY0-34" fmla="*/ 2044476 h 2044477"/>
              <a:gd name="connsiteX1-35" fmla="*/ 148584 w 1406877"/>
              <a:gd name="connsiteY1-36" fmla="*/ 2044477 h 2044477"/>
              <a:gd name="connsiteX2-37" fmla="*/ 118571 w 1406877"/>
              <a:gd name="connsiteY2-38" fmla="*/ 1979996 h 2044477"/>
              <a:gd name="connsiteX3-39" fmla="*/ 11855 w 1406877"/>
              <a:gd name="connsiteY3-40" fmla="*/ 1552698 h 2044477"/>
              <a:gd name="connsiteX4-41" fmla="*/ 649963 w 1406877"/>
              <a:gd name="connsiteY4-42" fmla="*/ 0 h 2044477"/>
              <a:gd name="connsiteX5-43" fmla="*/ 1406877 w 1406877"/>
              <a:gd name="connsiteY5-44" fmla="*/ 947834 h 2044477"/>
              <a:gd name="connsiteX6-45" fmla="*/ 1406877 w 1406877"/>
              <a:gd name="connsiteY6-46" fmla="*/ 2034781 h 2044477"/>
              <a:gd name="connsiteX7-47" fmla="*/ 1402315 w 1406877"/>
              <a:gd name="connsiteY7-48" fmla="*/ 2044477 h 2044477"/>
              <a:gd name="connsiteX0-49" fmla="*/ 148584 w 1406877"/>
              <a:gd name="connsiteY0-50" fmla="*/ 2044477 h 2044477"/>
              <a:gd name="connsiteX1-51" fmla="*/ 118571 w 1406877"/>
              <a:gd name="connsiteY1-52" fmla="*/ 1979996 h 2044477"/>
              <a:gd name="connsiteX2-53" fmla="*/ 11855 w 1406877"/>
              <a:gd name="connsiteY2-54" fmla="*/ 1552698 h 2044477"/>
              <a:gd name="connsiteX3-55" fmla="*/ 649963 w 1406877"/>
              <a:gd name="connsiteY3-56" fmla="*/ 0 h 2044477"/>
              <a:gd name="connsiteX4-57" fmla="*/ 1406877 w 1406877"/>
              <a:gd name="connsiteY4-58" fmla="*/ 947834 h 2044477"/>
              <a:gd name="connsiteX5-59" fmla="*/ 1406877 w 1406877"/>
              <a:gd name="connsiteY5-60" fmla="*/ 2034781 h 2044477"/>
              <a:gd name="connsiteX6-61" fmla="*/ 1402315 w 1406877"/>
              <a:gd name="connsiteY6-62" fmla="*/ 2044477 h 2044477"/>
              <a:gd name="connsiteX0-63" fmla="*/ 148584 w 1406877"/>
              <a:gd name="connsiteY0-64" fmla="*/ 2044477 h 2044477"/>
              <a:gd name="connsiteX1-65" fmla="*/ 118571 w 1406877"/>
              <a:gd name="connsiteY1-66" fmla="*/ 1979996 h 2044477"/>
              <a:gd name="connsiteX2-67" fmla="*/ 11855 w 1406877"/>
              <a:gd name="connsiteY2-68" fmla="*/ 1552698 h 2044477"/>
              <a:gd name="connsiteX3-69" fmla="*/ 649963 w 1406877"/>
              <a:gd name="connsiteY3-70" fmla="*/ 0 h 2044477"/>
              <a:gd name="connsiteX4-71" fmla="*/ 1406877 w 1406877"/>
              <a:gd name="connsiteY4-72" fmla="*/ 947834 h 2044477"/>
              <a:gd name="connsiteX5-73" fmla="*/ 1406877 w 1406877"/>
              <a:gd name="connsiteY5-74" fmla="*/ 2034781 h 2044477"/>
              <a:gd name="connsiteX0-75" fmla="*/ 148584 w 1406877"/>
              <a:gd name="connsiteY0-76" fmla="*/ 2044477 h 2044477"/>
              <a:gd name="connsiteX1-77" fmla="*/ 118571 w 1406877"/>
              <a:gd name="connsiteY1-78" fmla="*/ 1979996 h 2044477"/>
              <a:gd name="connsiteX2-79" fmla="*/ 11855 w 1406877"/>
              <a:gd name="connsiteY2-80" fmla="*/ 1552698 h 2044477"/>
              <a:gd name="connsiteX3-81" fmla="*/ 649963 w 1406877"/>
              <a:gd name="connsiteY3-82" fmla="*/ 0 h 2044477"/>
              <a:gd name="connsiteX4-83" fmla="*/ 1406877 w 1406877"/>
              <a:gd name="connsiteY4-84" fmla="*/ 2034781 h 2044477"/>
              <a:gd name="connsiteX0-85" fmla="*/ 148584 w 649963"/>
              <a:gd name="connsiteY0-86" fmla="*/ 2044477 h 2044477"/>
              <a:gd name="connsiteX1-87" fmla="*/ 118571 w 649963"/>
              <a:gd name="connsiteY1-88" fmla="*/ 1979996 h 2044477"/>
              <a:gd name="connsiteX2-89" fmla="*/ 11855 w 649963"/>
              <a:gd name="connsiteY2-90" fmla="*/ 1552698 h 2044477"/>
              <a:gd name="connsiteX3-91" fmla="*/ 649963 w 649963"/>
              <a:gd name="connsiteY3-92" fmla="*/ 0 h 20444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9963" h="2044477">
                <a:moveTo>
                  <a:pt x="148584" y="2044477"/>
                </a:moveTo>
                <a:lnTo>
                  <a:pt x="118571" y="1979996"/>
                </a:lnTo>
                <a:cubicBezTo>
                  <a:pt x="65551" y="1844343"/>
                  <a:pt x="29293" y="1700958"/>
                  <a:pt x="11855" y="1552698"/>
                </a:cubicBezTo>
                <a:cubicBezTo>
                  <a:pt x="-57895" y="959659"/>
                  <a:pt x="183361" y="372616"/>
                  <a:pt x="649963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: 形状 18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6200000">
            <a:off x="9243622" y="127619"/>
            <a:ext cx="1736864" cy="1481625"/>
          </a:xfrm>
          <a:custGeom>
            <a:avLst/>
            <a:gdLst>
              <a:gd name="connsiteX0" fmla="*/ 1736864 w 4216134"/>
              <a:gd name="connsiteY0" fmla="*/ 0 h 2483593"/>
              <a:gd name="connsiteX1" fmla="*/ 1736864 w 4216134"/>
              <a:gd name="connsiteY1" fmla="*/ 2483593 h 2483593"/>
              <a:gd name="connsiteX2" fmla="*/ 0 w 4216134"/>
              <a:gd name="connsiteY2" fmla="*/ 1481625 h 2483593"/>
              <a:gd name="connsiteX3" fmla="*/ 1576110 w 4216134"/>
              <a:gd name="connsiteY3" fmla="*/ 24177 h 2483593"/>
              <a:gd name="connsiteX4" fmla="*/ 4216134 w 4216134"/>
              <a:gd name="connsiteY4" fmla="*/ 2124236 h 2483593"/>
              <a:gd name="connsiteX5" fmla="*/ 4216093 w 4216134"/>
              <a:gd name="connsiteY5" fmla="*/ 2125372 h 2483593"/>
              <a:gd name="connsiteX6" fmla="*/ 4216093 w 4216134"/>
              <a:gd name="connsiteY6" fmla="*/ 2123168 h 2483593"/>
              <a:gd name="connsiteX0-1" fmla="*/ 1736864 w 4216134"/>
              <a:gd name="connsiteY0-2" fmla="*/ 0 h 2483593"/>
              <a:gd name="connsiteX1-3" fmla="*/ 1736864 w 4216134"/>
              <a:gd name="connsiteY1-4" fmla="*/ 2483593 h 2483593"/>
              <a:gd name="connsiteX2-5" fmla="*/ 885963 w 4216134"/>
              <a:gd name="connsiteY2-6" fmla="*/ 2007958 h 2483593"/>
              <a:gd name="connsiteX3-7" fmla="*/ 0 w 4216134"/>
              <a:gd name="connsiteY3-8" fmla="*/ 1481625 h 2483593"/>
              <a:gd name="connsiteX4-9" fmla="*/ 1576110 w 4216134"/>
              <a:gd name="connsiteY4-10" fmla="*/ 24177 h 2483593"/>
              <a:gd name="connsiteX5-11" fmla="*/ 1736864 w 4216134"/>
              <a:gd name="connsiteY5-12" fmla="*/ 0 h 2483593"/>
              <a:gd name="connsiteX6-13" fmla="*/ 4216134 w 4216134"/>
              <a:gd name="connsiteY6-14" fmla="*/ 2124236 h 2483593"/>
              <a:gd name="connsiteX7" fmla="*/ 4216093 w 4216134"/>
              <a:gd name="connsiteY7" fmla="*/ 2125372 h 2483593"/>
              <a:gd name="connsiteX8" fmla="*/ 4216093 w 4216134"/>
              <a:gd name="connsiteY8" fmla="*/ 2123168 h 2483593"/>
              <a:gd name="connsiteX9" fmla="*/ 4216134 w 4216134"/>
              <a:gd name="connsiteY9" fmla="*/ 2124236 h 2483593"/>
              <a:gd name="connsiteX0-15" fmla="*/ 885963 w 4216134"/>
              <a:gd name="connsiteY0-16" fmla="*/ 2007958 h 2483593"/>
              <a:gd name="connsiteX1-17" fmla="*/ 0 w 4216134"/>
              <a:gd name="connsiteY1-18" fmla="*/ 1481625 h 2483593"/>
              <a:gd name="connsiteX2-19" fmla="*/ 1576110 w 4216134"/>
              <a:gd name="connsiteY2-20" fmla="*/ 24177 h 2483593"/>
              <a:gd name="connsiteX3-21" fmla="*/ 1736864 w 4216134"/>
              <a:gd name="connsiteY3-22" fmla="*/ 0 h 2483593"/>
              <a:gd name="connsiteX4-23" fmla="*/ 4216134 w 4216134"/>
              <a:gd name="connsiteY4-24" fmla="*/ 2124236 h 2483593"/>
              <a:gd name="connsiteX5-25" fmla="*/ 4216093 w 4216134"/>
              <a:gd name="connsiteY5-26" fmla="*/ 2125372 h 2483593"/>
              <a:gd name="connsiteX6-27" fmla="*/ 4216093 w 4216134"/>
              <a:gd name="connsiteY6-28" fmla="*/ 2123168 h 2483593"/>
              <a:gd name="connsiteX7-29" fmla="*/ 4216134 w 4216134"/>
              <a:gd name="connsiteY7-30" fmla="*/ 2124236 h 2483593"/>
              <a:gd name="connsiteX8-31" fmla="*/ 1736864 w 4216134"/>
              <a:gd name="connsiteY8-32" fmla="*/ 2483593 h 2483593"/>
              <a:gd name="connsiteX9-33" fmla="*/ 977403 w 4216134"/>
              <a:gd name="connsiteY9-34" fmla="*/ 2099398 h 2483593"/>
              <a:gd name="connsiteX0-35" fmla="*/ 885963 w 4216134"/>
              <a:gd name="connsiteY0-36" fmla="*/ 2007958 h 2483593"/>
              <a:gd name="connsiteX1-37" fmla="*/ 0 w 4216134"/>
              <a:gd name="connsiteY1-38" fmla="*/ 1481625 h 2483593"/>
              <a:gd name="connsiteX2-39" fmla="*/ 1576110 w 4216134"/>
              <a:gd name="connsiteY2-40" fmla="*/ 24177 h 2483593"/>
              <a:gd name="connsiteX3-41" fmla="*/ 1736864 w 4216134"/>
              <a:gd name="connsiteY3-42" fmla="*/ 0 h 2483593"/>
              <a:gd name="connsiteX4-43" fmla="*/ 885963 w 4216134"/>
              <a:gd name="connsiteY4-44" fmla="*/ 2007958 h 2483593"/>
              <a:gd name="connsiteX5-45" fmla="*/ 4216134 w 4216134"/>
              <a:gd name="connsiteY5-46" fmla="*/ 2124236 h 2483593"/>
              <a:gd name="connsiteX6-47" fmla="*/ 4216093 w 4216134"/>
              <a:gd name="connsiteY6-48" fmla="*/ 2125372 h 2483593"/>
              <a:gd name="connsiteX7-49" fmla="*/ 4216093 w 4216134"/>
              <a:gd name="connsiteY7-50" fmla="*/ 2123168 h 2483593"/>
              <a:gd name="connsiteX8-51" fmla="*/ 4216134 w 4216134"/>
              <a:gd name="connsiteY8-52" fmla="*/ 2124236 h 2483593"/>
              <a:gd name="connsiteX9-53" fmla="*/ 1736864 w 4216134"/>
              <a:gd name="connsiteY9-54" fmla="*/ 2483593 h 2483593"/>
              <a:gd name="connsiteX0-55" fmla="*/ 885963 w 4216134"/>
              <a:gd name="connsiteY0-56" fmla="*/ 2007958 h 2125372"/>
              <a:gd name="connsiteX1-57" fmla="*/ 0 w 4216134"/>
              <a:gd name="connsiteY1-58" fmla="*/ 1481625 h 2125372"/>
              <a:gd name="connsiteX2-59" fmla="*/ 1576110 w 4216134"/>
              <a:gd name="connsiteY2-60" fmla="*/ 24177 h 2125372"/>
              <a:gd name="connsiteX3-61" fmla="*/ 1736864 w 4216134"/>
              <a:gd name="connsiteY3-62" fmla="*/ 0 h 2125372"/>
              <a:gd name="connsiteX4-63" fmla="*/ 885963 w 4216134"/>
              <a:gd name="connsiteY4-64" fmla="*/ 2007958 h 2125372"/>
              <a:gd name="connsiteX5-65" fmla="*/ 4216134 w 4216134"/>
              <a:gd name="connsiteY5-66" fmla="*/ 2124236 h 2125372"/>
              <a:gd name="connsiteX6-67" fmla="*/ 4216093 w 4216134"/>
              <a:gd name="connsiteY6-68" fmla="*/ 2125372 h 2125372"/>
              <a:gd name="connsiteX7-69" fmla="*/ 4216093 w 4216134"/>
              <a:gd name="connsiteY7-70" fmla="*/ 2123168 h 2125372"/>
              <a:gd name="connsiteX8-71" fmla="*/ 4216134 w 4216134"/>
              <a:gd name="connsiteY8-72" fmla="*/ 2124236 h 2125372"/>
              <a:gd name="connsiteX0-73" fmla="*/ 885963 w 4216134"/>
              <a:gd name="connsiteY0-74" fmla="*/ 2007958 h 2125372"/>
              <a:gd name="connsiteX1-75" fmla="*/ 0 w 4216134"/>
              <a:gd name="connsiteY1-76" fmla="*/ 1481625 h 2125372"/>
              <a:gd name="connsiteX2-77" fmla="*/ 1576110 w 4216134"/>
              <a:gd name="connsiteY2-78" fmla="*/ 24177 h 2125372"/>
              <a:gd name="connsiteX3-79" fmla="*/ 1736864 w 4216134"/>
              <a:gd name="connsiteY3-80" fmla="*/ 0 h 2125372"/>
              <a:gd name="connsiteX4-81" fmla="*/ 885963 w 4216134"/>
              <a:gd name="connsiteY4-82" fmla="*/ 2007958 h 2125372"/>
              <a:gd name="connsiteX5-83" fmla="*/ 4216134 w 4216134"/>
              <a:gd name="connsiteY5-84" fmla="*/ 2124236 h 2125372"/>
              <a:gd name="connsiteX6-85" fmla="*/ 4216093 w 4216134"/>
              <a:gd name="connsiteY6-86" fmla="*/ 2125372 h 2125372"/>
              <a:gd name="connsiteX7-87" fmla="*/ 4216093 w 4216134"/>
              <a:gd name="connsiteY7-88" fmla="*/ 2123168 h 2125372"/>
              <a:gd name="connsiteX0-89" fmla="*/ 885963 w 4216134"/>
              <a:gd name="connsiteY0-90" fmla="*/ 2007958 h 2125372"/>
              <a:gd name="connsiteX1-91" fmla="*/ 0 w 4216134"/>
              <a:gd name="connsiteY1-92" fmla="*/ 1481625 h 2125372"/>
              <a:gd name="connsiteX2-93" fmla="*/ 1576110 w 4216134"/>
              <a:gd name="connsiteY2-94" fmla="*/ 24177 h 2125372"/>
              <a:gd name="connsiteX3-95" fmla="*/ 1736864 w 4216134"/>
              <a:gd name="connsiteY3-96" fmla="*/ 0 h 2125372"/>
              <a:gd name="connsiteX4-97" fmla="*/ 885963 w 4216134"/>
              <a:gd name="connsiteY4-98" fmla="*/ 2007958 h 2125372"/>
              <a:gd name="connsiteX5-99" fmla="*/ 4216134 w 4216134"/>
              <a:gd name="connsiteY5-100" fmla="*/ 2124236 h 2125372"/>
              <a:gd name="connsiteX6-101" fmla="*/ 4216093 w 4216134"/>
              <a:gd name="connsiteY6-102" fmla="*/ 2125372 h 2125372"/>
              <a:gd name="connsiteX0-103" fmla="*/ 885963 w 1736864"/>
              <a:gd name="connsiteY0-104" fmla="*/ 2007958 h 2007958"/>
              <a:gd name="connsiteX1-105" fmla="*/ 0 w 1736864"/>
              <a:gd name="connsiteY1-106" fmla="*/ 1481625 h 2007958"/>
              <a:gd name="connsiteX2-107" fmla="*/ 1576110 w 1736864"/>
              <a:gd name="connsiteY2-108" fmla="*/ 24177 h 2007958"/>
              <a:gd name="connsiteX3-109" fmla="*/ 1736864 w 1736864"/>
              <a:gd name="connsiteY3-110" fmla="*/ 0 h 2007958"/>
              <a:gd name="connsiteX4-111" fmla="*/ 885963 w 1736864"/>
              <a:gd name="connsiteY4-112" fmla="*/ 2007958 h 2007958"/>
              <a:gd name="connsiteX0-113" fmla="*/ 0 w 1736864"/>
              <a:gd name="connsiteY0-114" fmla="*/ 1481625 h 2099398"/>
              <a:gd name="connsiteX1-115" fmla="*/ 1576110 w 1736864"/>
              <a:gd name="connsiteY1-116" fmla="*/ 24177 h 2099398"/>
              <a:gd name="connsiteX2-117" fmla="*/ 1736864 w 1736864"/>
              <a:gd name="connsiteY2-118" fmla="*/ 0 h 2099398"/>
              <a:gd name="connsiteX3-119" fmla="*/ 977403 w 1736864"/>
              <a:gd name="connsiteY3-120" fmla="*/ 2099398 h 2099398"/>
              <a:gd name="connsiteX0-121" fmla="*/ 0 w 1736864"/>
              <a:gd name="connsiteY0-122" fmla="*/ 1481625 h 1481625"/>
              <a:gd name="connsiteX1-123" fmla="*/ 1576110 w 1736864"/>
              <a:gd name="connsiteY1-124" fmla="*/ 24177 h 1481625"/>
              <a:gd name="connsiteX2-125" fmla="*/ 1736864 w 1736864"/>
              <a:gd name="connsiteY2-126" fmla="*/ 0 h 1481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736864" h="1481625">
                <a:moveTo>
                  <a:pt x="0" y="1481625"/>
                </a:moveTo>
                <a:cubicBezTo>
                  <a:pt x="231589" y="742961"/>
                  <a:pt x="837233" y="193516"/>
                  <a:pt x="1576110" y="24177"/>
                </a:cubicBezTo>
                <a:lnTo>
                  <a:pt x="1736864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20" name="椭圆 19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6200000">
            <a:off x="11716140" y="1332452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1" name="任意多边形: 形状 20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6200000">
            <a:off x="10791949" y="-470608"/>
            <a:ext cx="916108" cy="1883994"/>
          </a:xfrm>
          <a:custGeom>
            <a:avLst/>
            <a:gdLst>
              <a:gd name="connsiteX0" fmla="*/ 916108 w 916108"/>
              <a:gd name="connsiteY0" fmla="*/ 0 h 1883994"/>
              <a:gd name="connsiteX1" fmla="*/ 916108 w 916108"/>
              <a:gd name="connsiteY1" fmla="*/ 1883994 h 1883994"/>
              <a:gd name="connsiteX2" fmla="*/ 212597 w 916108"/>
              <a:gd name="connsiteY2" fmla="*/ 1883994 h 1883994"/>
              <a:gd name="connsiteX3" fmla="*/ 211412 w 916108"/>
              <a:gd name="connsiteY3" fmla="*/ 1882408 h 1883994"/>
              <a:gd name="connsiteX4" fmla="*/ 0 w 916108"/>
              <a:gd name="connsiteY4" fmla="*/ 1190294 h 1883994"/>
              <a:gd name="connsiteX5" fmla="*/ 756045 w 916108"/>
              <a:gd name="connsiteY5" fmla="*/ 49686 h 1883994"/>
              <a:gd name="connsiteX0-1" fmla="*/ 916108 w 916108"/>
              <a:gd name="connsiteY0-2" fmla="*/ 0 h 1909394"/>
              <a:gd name="connsiteX1-3" fmla="*/ 916108 w 916108"/>
              <a:gd name="connsiteY1-4" fmla="*/ 1883994 h 1909394"/>
              <a:gd name="connsiteX2-5" fmla="*/ 547808 w 916108"/>
              <a:gd name="connsiteY2-6" fmla="*/ 1909394 h 1909394"/>
              <a:gd name="connsiteX3-7" fmla="*/ 212597 w 916108"/>
              <a:gd name="connsiteY3-8" fmla="*/ 1883994 h 1909394"/>
              <a:gd name="connsiteX4-9" fmla="*/ 211412 w 916108"/>
              <a:gd name="connsiteY4-10" fmla="*/ 1882408 h 1909394"/>
              <a:gd name="connsiteX5-11" fmla="*/ 0 w 916108"/>
              <a:gd name="connsiteY5-12" fmla="*/ 1190294 h 1909394"/>
              <a:gd name="connsiteX6" fmla="*/ 756045 w 916108"/>
              <a:gd name="connsiteY6" fmla="*/ 49686 h 1909394"/>
              <a:gd name="connsiteX7" fmla="*/ 916108 w 916108"/>
              <a:gd name="connsiteY7" fmla="*/ 0 h 1909394"/>
              <a:gd name="connsiteX0-13" fmla="*/ 547808 w 916108"/>
              <a:gd name="connsiteY0-14" fmla="*/ 1909394 h 2000834"/>
              <a:gd name="connsiteX1-15" fmla="*/ 212597 w 916108"/>
              <a:gd name="connsiteY1-16" fmla="*/ 1883994 h 2000834"/>
              <a:gd name="connsiteX2-17" fmla="*/ 211412 w 916108"/>
              <a:gd name="connsiteY2-18" fmla="*/ 1882408 h 2000834"/>
              <a:gd name="connsiteX3-19" fmla="*/ 0 w 916108"/>
              <a:gd name="connsiteY3-20" fmla="*/ 1190294 h 2000834"/>
              <a:gd name="connsiteX4-21" fmla="*/ 756045 w 916108"/>
              <a:gd name="connsiteY4-22" fmla="*/ 49686 h 2000834"/>
              <a:gd name="connsiteX5-23" fmla="*/ 916108 w 916108"/>
              <a:gd name="connsiteY5-24" fmla="*/ 0 h 2000834"/>
              <a:gd name="connsiteX6-25" fmla="*/ 916108 w 916108"/>
              <a:gd name="connsiteY6-26" fmla="*/ 1883994 h 2000834"/>
              <a:gd name="connsiteX7-27" fmla="*/ 639248 w 916108"/>
              <a:gd name="connsiteY7-28" fmla="*/ 2000834 h 2000834"/>
              <a:gd name="connsiteX0-29" fmla="*/ 547808 w 916108"/>
              <a:gd name="connsiteY0-30" fmla="*/ 1909394 h 1909394"/>
              <a:gd name="connsiteX1-31" fmla="*/ 212597 w 916108"/>
              <a:gd name="connsiteY1-32" fmla="*/ 1883994 h 1909394"/>
              <a:gd name="connsiteX2-33" fmla="*/ 211412 w 916108"/>
              <a:gd name="connsiteY2-34" fmla="*/ 1882408 h 1909394"/>
              <a:gd name="connsiteX3-35" fmla="*/ 0 w 916108"/>
              <a:gd name="connsiteY3-36" fmla="*/ 1190294 h 1909394"/>
              <a:gd name="connsiteX4-37" fmla="*/ 756045 w 916108"/>
              <a:gd name="connsiteY4-38" fmla="*/ 49686 h 1909394"/>
              <a:gd name="connsiteX5-39" fmla="*/ 916108 w 916108"/>
              <a:gd name="connsiteY5-40" fmla="*/ 0 h 1909394"/>
              <a:gd name="connsiteX6-41" fmla="*/ 916108 w 916108"/>
              <a:gd name="connsiteY6-42" fmla="*/ 1883994 h 1909394"/>
              <a:gd name="connsiteX0-43" fmla="*/ 547808 w 916108"/>
              <a:gd name="connsiteY0-44" fmla="*/ 1909394 h 1909394"/>
              <a:gd name="connsiteX1-45" fmla="*/ 212597 w 916108"/>
              <a:gd name="connsiteY1-46" fmla="*/ 1883994 h 1909394"/>
              <a:gd name="connsiteX2-47" fmla="*/ 211412 w 916108"/>
              <a:gd name="connsiteY2-48" fmla="*/ 1882408 h 1909394"/>
              <a:gd name="connsiteX3-49" fmla="*/ 0 w 916108"/>
              <a:gd name="connsiteY3-50" fmla="*/ 1190294 h 1909394"/>
              <a:gd name="connsiteX4-51" fmla="*/ 756045 w 916108"/>
              <a:gd name="connsiteY4-52" fmla="*/ 49686 h 1909394"/>
              <a:gd name="connsiteX5-53" fmla="*/ 916108 w 916108"/>
              <a:gd name="connsiteY5-54" fmla="*/ 0 h 1909394"/>
              <a:gd name="connsiteX0-55" fmla="*/ 212597 w 916108"/>
              <a:gd name="connsiteY0-56" fmla="*/ 1883994 h 1883994"/>
              <a:gd name="connsiteX1-57" fmla="*/ 211412 w 916108"/>
              <a:gd name="connsiteY1-58" fmla="*/ 1882408 h 1883994"/>
              <a:gd name="connsiteX2-59" fmla="*/ 0 w 916108"/>
              <a:gd name="connsiteY2-60" fmla="*/ 1190294 h 1883994"/>
              <a:gd name="connsiteX3-61" fmla="*/ 756045 w 916108"/>
              <a:gd name="connsiteY3-62" fmla="*/ 49686 h 1883994"/>
              <a:gd name="connsiteX4-63" fmla="*/ 916108 w 916108"/>
              <a:gd name="connsiteY4-64" fmla="*/ 0 h 18839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6108" h="1883994">
                <a:moveTo>
                  <a:pt x="212597" y="1883994"/>
                </a:moveTo>
                <a:lnTo>
                  <a:pt x="211412" y="1882408"/>
                </a:lnTo>
                <a:cubicBezTo>
                  <a:pt x="77937" y="1684840"/>
                  <a:pt x="0" y="1446669"/>
                  <a:pt x="0" y="1190294"/>
                </a:cubicBezTo>
                <a:cubicBezTo>
                  <a:pt x="0" y="677544"/>
                  <a:pt x="311749" y="237608"/>
                  <a:pt x="756045" y="49686"/>
                </a:cubicBezTo>
                <a:lnTo>
                  <a:pt x="916108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42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22" name="椭圆 21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6200000">
            <a:off x="9597937" y="720000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任意多边形: 形状 13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 rot="16200000">
            <a:off x="10844781" y="59657"/>
            <a:ext cx="649963" cy="2044477"/>
          </a:xfrm>
          <a:custGeom>
            <a:avLst/>
            <a:gdLst>
              <a:gd name="connsiteX0" fmla="*/ 1406877 w 1406877"/>
              <a:gd name="connsiteY0" fmla="*/ 947834 h 2044477"/>
              <a:gd name="connsiteX1" fmla="*/ 1406877 w 1406877"/>
              <a:gd name="connsiteY1" fmla="*/ 2034781 h 2044477"/>
              <a:gd name="connsiteX2" fmla="*/ 1402315 w 1406877"/>
              <a:gd name="connsiteY2" fmla="*/ 2044477 h 2044477"/>
              <a:gd name="connsiteX3" fmla="*/ 148584 w 1406877"/>
              <a:gd name="connsiteY3" fmla="*/ 2044477 h 2044477"/>
              <a:gd name="connsiteX4" fmla="*/ 118571 w 1406877"/>
              <a:gd name="connsiteY4" fmla="*/ 1979996 h 2044477"/>
              <a:gd name="connsiteX5" fmla="*/ 11855 w 1406877"/>
              <a:gd name="connsiteY5" fmla="*/ 1552698 h 2044477"/>
              <a:gd name="connsiteX6" fmla="*/ 649963 w 1406877"/>
              <a:gd name="connsiteY6" fmla="*/ 0 h 2044477"/>
              <a:gd name="connsiteX0-1" fmla="*/ 1406877 w 1406877"/>
              <a:gd name="connsiteY0-2" fmla="*/ 947834 h 2044477"/>
              <a:gd name="connsiteX1-3" fmla="*/ 1406877 w 1406877"/>
              <a:gd name="connsiteY1-4" fmla="*/ 2034781 h 2044477"/>
              <a:gd name="connsiteX2-5" fmla="*/ 1402315 w 1406877"/>
              <a:gd name="connsiteY2-6" fmla="*/ 2044477 h 2044477"/>
              <a:gd name="connsiteX3-7" fmla="*/ 390877 w 1406877"/>
              <a:gd name="connsiteY3-8" fmla="*/ 2044476 h 2044477"/>
              <a:gd name="connsiteX4-9" fmla="*/ 148584 w 1406877"/>
              <a:gd name="connsiteY4-10" fmla="*/ 2044477 h 2044477"/>
              <a:gd name="connsiteX5-11" fmla="*/ 118571 w 1406877"/>
              <a:gd name="connsiteY5-12" fmla="*/ 1979996 h 2044477"/>
              <a:gd name="connsiteX6-13" fmla="*/ 11855 w 1406877"/>
              <a:gd name="connsiteY6-14" fmla="*/ 1552698 h 2044477"/>
              <a:gd name="connsiteX7" fmla="*/ 649963 w 1406877"/>
              <a:gd name="connsiteY7" fmla="*/ 0 h 2044477"/>
              <a:gd name="connsiteX8" fmla="*/ 1406877 w 1406877"/>
              <a:gd name="connsiteY8" fmla="*/ 947834 h 2044477"/>
              <a:gd name="connsiteX0-15" fmla="*/ 390877 w 1406877"/>
              <a:gd name="connsiteY0-16" fmla="*/ 2044476 h 2135916"/>
              <a:gd name="connsiteX1-17" fmla="*/ 148584 w 1406877"/>
              <a:gd name="connsiteY1-18" fmla="*/ 2044477 h 2135916"/>
              <a:gd name="connsiteX2-19" fmla="*/ 118571 w 1406877"/>
              <a:gd name="connsiteY2-20" fmla="*/ 1979996 h 2135916"/>
              <a:gd name="connsiteX3-21" fmla="*/ 11855 w 1406877"/>
              <a:gd name="connsiteY3-22" fmla="*/ 1552698 h 2135916"/>
              <a:gd name="connsiteX4-23" fmla="*/ 649963 w 1406877"/>
              <a:gd name="connsiteY4-24" fmla="*/ 0 h 2135916"/>
              <a:gd name="connsiteX5-25" fmla="*/ 1406877 w 1406877"/>
              <a:gd name="connsiteY5-26" fmla="*/ 947834 h 2135916"/>
              <a:gd name="connsiteX6-27" fmla="*/ 1406877 w 1406877"/>
              <a:gd name="connsiteY6-28" fmla="*/ 2034781 h 2135916"/>
              <a:gd name="connsiteX7-29" fmla="*/ 1402315 w 1406877"/>
              <a:gd name="connsiteY7-30" fmla="*/ 2044477 h 2135916"/>
              <a:gd name="connsiteX8-31" fmla="*/ 482317 w 1406877"/>
              <a:gd name="connsiteY8-32" fmla="*/ 2135916 h 2135916"/>
              <a:gd name="connsiteX0-33" fmla="*/ 390877 w 1406877"/>
              <a:gd name="connsiteY0-34" fmla="*/ 2044476 h 2044477"/>
              <a:gd name="connsiteX1-35" fmla="*/ 148584 w 1406877"/>
              <a:gd name="connsiteY1-36" fmla="*/ 2044477 h 2044477"/>
              <a:gd name="connsiteX2-37" fmla="*/ 118571 w 1406877"/>
              <a:gd name="connsiteY2-38" fmla="*/ 1979996 h 2044477"/>
              <a:gd name="connsiteX3-39" fmla="*/ 11855 w 1406877"/>
              <a:gd name="connsiteY3-40" fmla="*/ 1552698 h 2044477"/>
              <a:gd name="connsiteX4-41" fmla="*/ 649963 w 1406877"/>
              <a:gd name="connsiteY4-42" fmla="*/ 0 h 2044477"/>
              <a:gd name="connsiteX5-43" fmla="*/ 1406877 w 1406877"/>
              <a:gd name="connsiteY5-44" fmla="*/ 947834 h 2044477"/>
              <a:gd name="connsiteX6-45" fmla="*/ 1406877 w 1406877"/>
              <a:gd name="connsiteY6-46" fmla="*/ 2034781 h 2044477"/>
              <a:gd name="connsiteX7-47" fmla="*/ 1402315 w 1406877"/>
              <a:gd name="connsiteY7-48" fmla="*/ 2044477 h 2044477"/>
              <a:gd name="connsiteX0-49" fmla="*/ 148584 w 1406877"/>
              <a:gd name="connsiteY0-50" fmla="*/ 2044477 h 2044477"/>
              <a:gd name="connsiteX1-51" fmla="*/ 118571 w 1406877"/>
              <a:gd name="connsiteY1-52" fmla="*/ 1979996 h 2044477"/>
              <a:gd name="connsiteX2-53" fmla="*/ 11855 w 1406877"/>
              <a:gd name="connsiteY2-54" fmla="*/ 1552698 h 2044477"/>
              <a:gd name="connsiteX3-55" fmla="*/ 649963 w 1406877"/>
              <a:gd name="connsiteY3-56" fmla="*/ 0 h 2044477"/>
              <a:gd name="connsiteX4-57" fmla="*/ 1406877 w 1406877"/>
              <a:gd name="connsiteY4-58" fmla="*/ 947834 h 2044477"/>
              <a:gd name="connsiteX5-59" fmla="*/ 1406877 w 1406877"/>
              <a:gd name="connsiteY5-60" fmla="*/ 2034781 h 2044477"/>
              <a:gd name="connsiteX6-61" fmla="*/ 1402315 w 1406877"/>
              <a:gd name="connsiteY6-62" fmla="*/ 2044477 h 2044477"/>
              <a:gd name="connsiteX0-63" fmla="*/ 148584 w 1406877"/>
              <a:gd name="connsiteY0-64" fmla="*/ 2044477 h 2044477"/>
              <a:gd name="connsiteX1-65" fmla="*/ 118571 w 1406877"/>
              <a:gd name="connsiteY1-66" fmla="*/ 1979996 h 2044477"/>
              <a:gd name="connsiteX2-67" fmla="*/ 11855 w 1406877"/>
              <a:gd name="connsiteY2-68" fmla="*/ 1552698 h 2044477"/>
              <a:gd name="connsiteX3-69" fmla="*/ 649963 w 1406877"/>
              <a:gd name="connsiteY3-70" fmla="*/ 0 h 2044477"/>
              <a:gd name="connsiteX4-71" fmla="*/ 1406877 w 1406877"/>
              <a:gd name="connsiteY4-72" fmla="*/ 947834 h 2044477"/>
              <a:gd name="connsiteX5-73" fmla="*/ 1406877 w 1406877"/>
              <a:gd name="connsiteY5-74" fmla="*/ 2034781 h 2044477"/>
              <a:gd name="connsiteX0-75" fmla="*/ 148584 w 1406877"/>
              <a:gd name="connsiteY0-76" fmla="*/ 2044477 h 2044477"/>
              <a:gd name="connsiteX1-77" fmla="*/ 118571 w 1406877"/>
              <a:gd name="connsiteY1-78" fmla="*/ 1979996 h 2044477"/>
              <a:gd name="connsiteX2-79" fmla="*/ 11855 w 1406877"/>
              <a:gd name="connsiteY2-80" fmla="*/ 1552698 h 2044477"/>
              <a:gd name="connsiteX3-81" fmla="*/ 649963 w 1406877"/>
              <a:gd name="connsiteY3-82" fmla="*/ 0 h 2044477"/>
              <a:gd name="connsiteX4-83" fmla="*/ 1406877 w 1406877"/>
              <a:gd name="connsiteY4-84" fmla="*/ 2034781 h 2044477"/>
              <a:gd name="connsiteX0-85" fmla="*/ 148584 w 649963"/>
              <a:gd name="connsiteY0-86" fmla="*/ 2044477 h 2044477"/>
              <a:gd name="connsiteX1-87" fmla="*/ 118571 w 649963"/>
              <a:gd name="connsiteY1-88" fmla="*/ 1979996 h 2044477"/>
              <a:gd name="connsiteX2-89" fmla="*/ 11855 w 649963"/>
              <a:gd name="connsiteY2-90" fmla="*/ 1552698 h 2044477"/>
              <a:gd name="connsiteX3-91" fmla="*/ 649963 w 649963"/>
              <a:gd name="connsiteY3-92" fmla="*/ 0 h 20444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9963" h="2044477">
                <a:moveTo>
                  <a:pt x="148584" y="2044477"/>
                </a:moveTo>
                <a:lnTo>
                  <a:pt x="118571" y="1979996"/>
                </a:lnTo>
                <a:cubicBezTo>
                  <a:pt x="65551" y="1844343"/>
                  <a:pt x="29293" y="1700958"/>
                  <a:pt x="11855" y="1552698"/>
                </a:cubicBezTo>
                <a:cubicBezTo>
                  <a:pt x="-57895" y="959659"/>
                  <a:pt x="183361" y="372616"/>
                  <a:pt x="649963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6200000">
            <a:off x="9243622" y="127619"/>
            <a:ext cx="1736864" cy="1481625"/>
          </a:xfrm>
          <a:custGeom>
            <a:avLst/>
            <a:gdLst>
              <a:gd name="connsiteX0" fmla="*/ 1736864 w 4216134"/>
              <a:gd name="connsiteY0" fmla="*/ 0 h 2483593"/>
              <a:gd name="connsiteX1" fmla="*/ 1736864 w 4216134"/>
              <a:gd name="connsiteY1" fmla="*/ 2483593 h 2483593"/>
              <a:gd name="connsiteX2" fmla="*/ 0 w 4216134"/>
              <a:gd name="connsiteY2" fmla="*/ 1481625 h 2483593"/>
              <a:gd name="connsiteX3" fmla="*/ 1576110 w 4216134"/>
              <a:gd name="connsiteY3" fmla="*/ 24177 h 2483593"/>
              <a:gd name="connsiteX4" fmla="*/ 4216134 w 4216134"/>
              <a:gd name="connsiteY4" fmla="*/ 2124236 h 2483593"/>
              <a:gd name="connsiteX5" fmla="*/ 4216093 w 4216134"/>
              <a:gd name="connsiteY5" fmla="*/ 2125372 h 2483593"/>
              <a:gd name="connsiteX6" fmla="*/ 4216093 w 4216134"/>
              <a:gd name="connsiteY6" fmla="*/ 2123168 h 2483593"/>
              <a:gd name="connsiteX0-1" fmla="*/ 1736864 w 4216134"/>
              <a:gd name="connsiteY0-2" fmla="*/ 0 h 2483593"/>
              <a:gd name="connsiteX1-3" fmla="*/ 1736864 w 4216134"/>
              <a:gd name="connsiteY1-4" fmla="*/ 2483593 h 2483593"/>
              <a:gd name="connsiteX2-5" fmla="*/ 885963 w 4216134"/>
              <a:gd name="connsiteY2-6" fmla="*/ 2007958 h 2483593"/>
              <a:gd name="connsiteX3-7" fmla="*/ 0 w 4216134"/>
              <a:gd name="connsiteY3-8" fmla="*/ 1481625 h 2483593"/>
              <a:gd name="connsiteX4-9" fmla="*/ 1576110 w 4216134"/>
              <a:gd name="connsiteY4-10" fmla="*/ 24177 h 2483593"/>
              <a:gd name="connsiteX5-11" fmla="*/ 1736864 w 4216134"/>
              <a:gd name="connsiteY5-12" fmla="*/ 0 h 2483593"/>
              <a:gd name="connsiteX6-13" fmla="*/ 4216134 w 4216134"/>
              <a:gd name="connsiteY6-14" fmla="*/ 2124236 h 2483593"/>
              <a:gd name="connsiteX7" fmla="*/ 4216093 w 4216134"/>
              <a:gd name="connsiteY7" fmla="*/ 2125372 h 2483593"/>
              <a:gd name="connsiteX8" fmla="*/ 4216093 w 4216134"/>
              <a:gd name="connsiteY8" fmla="*/ 2123168 h 2483593"/>
              <a:gd name="connsiteX9" fmla="*/ 4216134 w 4216134"/>
              <a:gd name="connsiteY9" fmla="*/ 2124236 h 2483593"/>
              <a:gd name="connsiteX0-15" fmla="*/ 885963 w 4216134"/>
              <a:gd name="connsiteY0-16" fmla="*/ 2007958 h 2483593"/>
              <a:gd name="connsiteX1-17" fmla="*/ 0 w 4216134"/>
              <a:gd name="connsiteY1-18" fmla="*/ 1481625 h 2483593"/>
              <a:gd name="connsiteX2-19" fmla="*/ 1576110 w 4216134"/>
              <a:gd name="connsiteY2-20" fmla="*/ 24177 h 2483593"/>
              <a:gd name="connsiteX3-21" fmla="*/ 1736864 w 4216134"/>
              <a:gd name="connsiteY3-22" fmla="*/ 0 h 2483593"/>
              <a:gd name="connsiteX4-23" fmla="*/ 4216134 w 4216134"/>
              <a:gd name="connsiteY4-24" fmla="*/ 2124236 h 2483593"/>
              <a:gd name="connsiteX5-25" fmla="*/ 4216093 w 4216134"/>
              <a:gd name="connsiteY5-26" fmla="*/ 2125372 h 2483593"/>
              <a:gd name="connsiteX6-27" fmla="*/ 4216093 w 4216134"/>
              <a:gd name="connsiteY6-28" fmla="*/ 2123168 h 2483593"/>
              <a:gd name="connsiteX7-29" fmla="*/ 4216134 w 4216134"/>
              <a:gd name="connsiteY7-30" fmla="*/ 2124236 h 2483593"/>
              <a:gd name="connsiteX8-31" fmla="*/ 1736864 w 4216134"/>
              <a:gd name="connsiteY8-32" fmla="*/ 2483593 h 2483593"/>
              <a:gd name="connsiteX9-33" fmla="*/ 977403 w 4216134"/>
              <a:gd name="connsiteY9-34" fmla="*/ 2099398 h 2483593"/>
              <a:gd name="connsiteX0-35" fmla="*/ 885963 w 4216134"/>
              <a:gd name="connsiteY0-36" fmla="*/ 2007958 h 2483593"/>
              <a:gd name="connsiteX1-37" fmla="*/ 0 w 4216134"/>
              <a:gd name="connsiteY1-38" fmla="*/ 1481625 h 2483593"/>
              <a:gd name="connsiteX2-39" fmla="*/ 1576110 w 4216134"/>
              <a:gd name="connsiteY2-40" fmla="*/ 24177 h 2483593"/>
              <a:gd name="connsiteX3-41" fmla="*/ 1736864 w 4216134"/>
              <a:gd name="connsiteY3-42" fmla="*/ 0 h 2483593"/>
              <a:gd name="connsiteX4-43" fmla="*/ 885963 w 4216134"/>
              <a:gd name="connsiteY4-44" fmla="*/ 2007958 h 2483593"/>
              <a:gd name="connsiteX5-45" fmla="*/ 4216134 w 4216134"/>
              <a:gd name="connsiteY5-46" fmla="*/ 2124236 h 2483593"/>
              <a:gd name="connsiteX6-47" fmla="*/ 4216093 w 4216134"/>
              <a:gd name="connsiteY6-48" fmla="*/ 2125372 h 2483593"/>
              <a:gd name="connsiteX7-49" fmla="*/ 4216093 w 4216134"/>
              <a:gd name="connsiteY7-50" fmla="*/ 2123168 h 2483593"/>
              <a:gd name="connsiteX8-51" fmla="*/ 4216134 w 4216134"/>
              <a:gd name="connsiteY8-52" fmla="*/ 2124236 h 2483593"/>
              <a:gd name="connsiteX9-53" fmla="*/ 1736864 w 4216134"/>
              <a:gd name="connsiteY9-54" fmla="*/ 2483593 h 2483593"/>
              <a:gd name="connsiteX0-55" fmla="*/ 885963 w 4216134"/>
              <a:gd name="connsiteY0-56" fmla="*/ 2007958 h 2125372"/>
              <a:gd name="connsiteX1-57" fmla="*/ 0 w 4216134"/>
              <a:gd name="connsiteY1-58" fmla="*/ 1481625 h 2125372"/>
              <a:gd name="connsiteX2-59" fmla="*/ 1576110 w 4216134"/>
              <a:gd name="connsiteY2-60" fmla="*/ 24177 h 2125372"/>
              <a:gd name="connsiteX3-61" fmla="*/ 1736864 w 4216134"/>
              <a:gd name="connsiteY3-62" fmla="*/ 0 h 2125372"/>
              <a:gd name="connsiteX4-63" fmla="*/ 885963 w 4216134"/>
              <a:gd name="connsiteY4-64" fmla="*/ 2007958 h 2125372"/>
              <a:gd name="connsiteX5-65" fmla="*/ 4216134 w 4216134"/>
              <a:gd name="connsiteY5-66" fmla="*/ 2124236 h 2125372"/>
              <a:gd name="connsiteX6-67" fmla="*/ 4216093 w 4216134"/>
              <a:gd name="connsiteY6-68" fmla="*/ 2125372 h 2125372"/>
              <a:gd name="connsiteX7-69" fmla="*/ 4216093 w 4216134"/>
              <a:gd name="connsiteY7-70" fmla="*/ 2123168 h 2125372"/>
              <a:gd name="connsiteX8-71" fmla="*/ 4216134 w 4216134"/>
              <a:gd name="connsiteY8-72" fmla="*/ 2124236 h 2125372"/>
              <a:gd name="connsiteX0-73" fmla="*/ 885963 w 4216134"/>
              <a:gd name="connsiteY0-74" fmla="*/ 2007958 h 2125372"/>
              <a:gd name="connsiteX1-75" fmla="*/ 0 w 4216134"/>
              <a:gd name="connsiteY1-76" fmla="*/ 1481625 h 2125372"/>
              <a:gd name="connsiteX2-77" fmla="*/ 1576110 w 4216134"/>
              <a:gd name="connsiteY2-78" fmla="*/ 24177 h 2125372"/>
              <a:gd name="connsiteX3-79" fmla="*/ 1736864 w 4216134"/>
              <a:gd name="connsiteY3-80" fmla="*/ 0 h 2125372"/>
              <a:gd name="connsiteX4-81" fmla="*/ 885963 w 4216134"/>
              <a:gd name="connsiteY4-82" fmla="*/ 2007958 h 2125372"/>
              <a:gd name="connsiteX5-83" fmla="*/ 4216134 w 4216134"/>
              <a:gd name="connsiteY5-84" fmla="*/ 2124236 h 2125372"/>
              <a:gd name="connsiteX6-85" fmla="*/ 4216093 w 4216134"/>
              <a:gd name="connsiteY6-86" fmla="*/ 2125372 h 2125372"/>
              <a:gd name="connsiteX7-87" fmla="*/ 4216093 w 4216134"/>
              <a:gd name="connsiteY7-88" fmla="*/ 2123168 h 2125372"/>
              <a:gd name="connsiteX0-89" fmla="*/ 885963 w 4216134"/>
              <a:gd name="connsiteY0-90" fmla="*/ 2007958 h 2125372"/>
              <a:gd name="connsiteX1-91" fmla="*/ 0 w 4216134"/>
              <a:gd name="connsiteY1-92" fmla="*/ 1481625 h 2125372"/>
              <a:gd name="connsiteX2-93" fmla="*/ 1576110 w 4216134"/>
              <a:gd name="connsiteY2-94" fmla="*/ 24177 h 2125372"/>
              <a:gd name="connsiteX3-95" fmla="*/ 1736864 w 4216134"/>
              <a:gd name="connsiteY3-96" fmla="*/ 0 h 2125372"/>
              <a:gd name="connsiteX4-97" fmla="*/ 885963 w 4216134"/>
              <a:gd name="connsiteY4-98" fmla="*/ 2007958 h 2125372"/>
              <a:gd name="connsiteX5-99" fmla="*/ 4216134 w 4216134"/>
              <a:gd name="connsiteY5-100" fmla="*/ 2124236 h 2125372"/>
              <a:gd name="connsiteX6-101" fmla="*/ 4216093 w 4216134"/>
              <a:gd name="connsiteY6-102" fmla="*/ 2125372 h 2125372"/>
              <a:gd name="connsiteX0-103" fmla="*/ 885963 w 1736864"/>
              <a:gd name="connsiteY0-104" fmla="*/ 2007958 h 2007958"/>
              <a:gd name="connsiteX1-105" fmla="*/ 0 w 1736864"/>
              <a:gd name="connsiteY1-106" fmla="*/ 1481625 h 2007958"/>
              <a:gd name="connsiteX2-107" fmla="*/ 1576110 w 1736864"/>
              <a:gd name="connsiteY2-108" fmla="*/ 24177 h 2007958"/>
              <a:gd name="connsiteX3-109" fmla="*/ 1736864 w 1736864"/>
              <a:gd name="connsiteY3-110" fmla="*/ 0 h 2007958"/>
              <a:gd name="connsiteX4-111" fmla="*/ 885963 w 1736864"/>
              <a:gd name="connsiteY4-112" fmla="*/ 2007958 h 2007958"/>
              <a:gd name="connsiteX0-113" fmla="*/ 0 w 1736864"/>
              <a:gd name="connsiteY0-114" fmla="*/ 1481625 h 2099398"/>
              <a:gd name="connsiteX1-115" fmla="*/ 1576110 w 1736864"/>
              <a:gd name="connsiteY1-116" fmla="*/ 24177 h 2099398"/>
              <a:gd name="connsiteX2-117" fmla="*/ 1736864 w 1736864"/>
              <a:gd name="connsiteY2-118" fmla="*/ 0 h 2099398"/>
              <a:gd name="connsiteX3-119" fmla="*/ 977403 w 1736864"/>
              <a:gd name="connsiteY3-120" fmla="*/ 2099398 h 2099398"/>
              <a:gd name="connsiteX0-121" fmla="*/ 0 w 1736864"/>
              <a:gd name="connsiteY0-122" fmla="*/ 1481625 h 1481625"/>
              <a:gd name="connsiteX1-123" fmla="*/ 1576110 w 1736864"/>
              <a:gd name="connsiteY1-124" fmla="*/ 24177 h 1481625"/>
              <a:gd name="connsiteX2-125" fmla="*/ 1736864 w 1736864"/>
              <a:gd name="connsiteY2-126" fmla="*/ 0 h 1481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736864" h="1481625">
                <a:moveTo>
                  <a:pt x="0" y="1481625"/>
                </a:moveTo>
                <a:cubicBezTo>
                  <a:pt x="231589" y="742961"/>
                  <a:pt x="837233" y="193516"/>
                  <a:pt x="1576110" y="24177"/>
                </a:cubicBezTo>
                <a:lnTo>
                  <a:pt x="1736864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6" name="椭圆 15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6200000">
            <a:off x="11716140" y="1332452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6200000">
            <a:off x="10791949" y="-470608"/>
            <a:ext cx="916108" cy="1883994"/>
          </a:xfrm>
          <a:custGeom>
            <a:avLst/>
            <a:gdLst>
              <a:gd name="connsiteX0" fmla="*/ 916108 w 916108"/>
              <a:gd name="connsiteY0" fmla="*/ 0 h 1883994"/>
              <a:gd name="connsiteX1" fmla="*/ 916108 w 916108"/>
              <a:gd name="connsiteY1" fmla="*/ 1883994 h 1883994"/>
              <a:gd name="connsiteX2" fmla="*/ 212597 w 916108"/>
              <a:gd name="connsiteY2" fmla="*/ 1883994 h 1883994"/>
              <a:gd name="connsiteX3" fmla="*/ 211412 w 916108"/>
              <a:gd name="connsiteY3" fmla="*/ 1882408 h 1883994"/>
              <a:gd name="connsiteX4" fmla="*/ 0 w 916108"/>
              <a:gd name="connsiteY4" fmla="*/ 1190294 h 1883994"/>
              <a:gd name="connsiteX5" fmla="*/ 756045 w 916108"/>
              <a:gd name="connsiteY5" fmla="*/ 49686 h 1883994"/>
              <a:gd name="connsiteX0-1" fmla="*/ 916108 w 916108"/>
              <a:gd name="connsiteY0-2" fmla="*/ 0 h 1909394"/>
              <a:gd name="connsiteX1-3" fmla="*/ 916108 w 916108"/>
              <a:gd name="connsiteY1-4" fmla="*/ 1883994 h 1909394"/>
              <a:gd name="connsiteX2-5" fmla="*/ 547808 w 916108"/>
              <a:gd name="connsiteY2-6" fmla="*/ 1909394 h 1909394"/>
              <a:gd name="connsiteX3-7" fmla="*/ 212597 w 916108"/>
              <a:gd name="connsiteY3-8" fmla="*/ 1883994 h 1909394"/>
              <a:gd name="connsiteX4-9" fmla="*/ 211412 w 916108"/>
              <a:gd name="connsiteY4-10" fmla="*/ 1882408 h 1909394"/>
              <a:gd name="connsiteX5-11" fmla="*/ 0 w 916108"/>
              <a:gd name="connsiteY5-12" fmla="*/ 1190294 h 1909394"/>
              <a:gd name="connsiteX6" fmla="*/ 756045 w 916108"/>
              <a:gd name="connsiteY6" fmla="*/ 49686 h 1909394"/>
              <a:gd name="connsiteX7" fmla="*/ 916108 w 916108"/>
              <a:gd name="connsiteY7" fmla="*/ 0 h 1909394"/>
              <a:gd name="connsiteX0-13" fmla="*/ 547808 w 916108"/>
              <a:gd name="connsiteY0-14" fmla="*/ 1909394 h 2000834"/>
              <a:gd name="connsiteX1-15" fmla="*/ 212597 w 916108"/>
              <a:gd name="connsiteY1-16" fmla="*/ 1883994 h 2000834"/>
              <a:gd name="connsiteX2-17" fmla="*/ 211412 w 916108"/>
              <a:gd name="connsiteY2-18" fmla="*/ 1882408 h 2000834"/>
              <a:gd name="connsiteX3-19" fmla="*/ 0 w 916108"/>
              <a:gd name="connsiteY3-20" fmla="*/ 1190294 h 2000834"/>
              <a:gd name="connsiteX4-21" fmla="*/ 756045 w 916108"/>
              <a:gd name="connsiteY4-22" fmla="*/ 49686 h 2000834"/>
              <a:gd name="connsiteX5-23" fmla="*/ 916108 w 916108"/>
              <a:gd name="connsiteY5-24" fmla="*/ 0 h 2000834"/>
              <a:gd name="connsiteX6-25" fmla="*/ 916108 w 916108"/>
              <a:gd name="connsiteY6-26" fmla="*/ 1883994 h 2000834"/>
              <a:gd name="connsiteX7-27" fmla="*/ 639248 w 916108"/>
              <a:gd name="connsiteY7-28" fmla="*/ 2000834 h 2000834"/>
              <a:gd name="connsiteX0-29" fmla="*/ 547808 w 916108"/>
              <a:gd name="connsiteY0-30" fmla="*/ 1909394 h 1909394"/>
              <a:gd name="connsiteX1-31" fmla="*/ 212597 w 916108"/>
              <a:gd name="connsiteY1-32" fmla="*/ 1883994 h 1909394"/>
              <a:gd name="connsiteX2-33" fmla="*/ 211412 w 916108"/>
              <a:gd name="connsiteY2-34" fmla="*/ 1882408 h 1909394"/>
              <a:gd name="connsiteX3-35" fmla="*/ 0 w 916108"/>
              <a:gd name="connsiteY3-36" fmla="*/ 1190294 h 1909394"/>
              <a:gd name="connsiteX4-37" fmla="*/ 756045 w 916108"/>
              <a:gd name="connsiteY4-38" fmla="*/ 49686 h 1909394"/>
              <a:gd name="connsiteX5-39" fmla="*/ 916108 w 916108"/>
              <a:gd name="connsiteY5-40" fmla="*/ 0 h 1909394"/>
              <a:gd name="connsiteX6-41" fmla="*/ 916108 w 916108"/>
              <a:gd name="connsiteY6-42" fmla="*/ 1883994 h 1909394"/>
              <a:gd name="connsiteX0-43" fmla="*/ 547808 w 916108"/>
              <a:gd name="connsiteY0-44" fmla="*/ 1909394 h 1909394"/>
              <a:gd name="connsiteX1-45" fmla="*/ 212597 w 916108"/>
              <a:gd name="connsiteY1-46" fmla="*/ 1883994 h 1909394"/>
              <a:gd name="connsiteX2-47" fmla="*/ 211412 w 916108"/>
              <a:gd name="connsiteY2-48" fmla="*/ 1882408 h 1909394"/>
              <a:gd name="connsiteX3-49" fmla="*/ 0 w 916108"/>
              <a:gd name="connsiteY3-50" fmla="*/ 1190294 h 1909394"/>
              <a:gd name="connsiteX4-51" fmla="*/ 756045 w 916108"/>
              <a:gd name="connsiteY4-52" fmla="*/ 49686 h 1909394"/>
              <a:gd name="connsiteX5-53" fmla="*/ 916108 w 916108"/>
              <a:gd name="connsiteY5-54" fmla="*/ 0 h 1909394"/>
              <a:gd name="connsiteX0-55" fmla="*/ 212597 w 916108"/>
              <a:gd name="connsiteY0-56" fmla="*/ 1883994 h 1883994"/>
              <a:gd name="connsiteX1-57" fmla="*/ 211412 w 916108"/>
              <a:gd name="connsiteY1-58" fmla="*/ 1882408 h 1883994"/>
              <a:gd name="connsiteX2-59" fmla="*/ 0 w 916108"/>
              <a:gd name="connsiteY2-60" fmla="*/ 1190294 h 1883994"/>
              <a:gd name="connsiteX3-61" fmla="*/ 756045 w 916108"/>
              <a:gd name="connsiteY3-62" fmla="*/ 49686 h 1883994"/>
              <a:gd name="connsiteX4-63" fmla="*/ 916108 w 916108"/>
              <a:gd name="connsiteY4-64" fmla="*/ 0 h 18839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6108" h="1883994">
                <a:moveTo>
                  <a:pt x="212597" y="1883994"/>
                </a:moveTo>
                <a:lnTo>
                  <a:pt x="211412" y="1882408"/>
                </a:lnTo>
                <a:cubicBezTo>
                  <a:pt x="77937" y="1684840"/>
                  <a:pt x="0" y="1446669"/>
                  <a:pt x="0" y="1190294"/>
                </a:cubicBezTo>
                <a:cubicBezTo>
                  <a:pt x="0" y="677544"/>
                  <a:pt x="311749" y="237608"/>
                  <a:pt x="756045" y="49686"/>
                </a:cubicBezTo>
                <a:lnTo>
                  <a:pt x="916108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42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8" name="椭圆 17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6200000">
            <a:off x="9597937" y="720000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任意多边形: 形状 13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 rot="16200000">
            <a:off x="10844781" y="59657"/>
            <a:ext cx="649963" cy="2044477"/>
          </a:xfrm>
          <a:custGeom>
            <a:avLst/>
            <a:gdLst>
              <a:gd name="connsiteX0" fmla="*/ 1406877 w 1406877"/>
              <a:gd name="connsiteY0" fmla="*/ 947834 h 2044477"/>
              <a:gd name="connsiteX1" fmla="*/ 1406877 w 1406877"/>
              <a:gd name="connsiteY1" fmla="*/ 2034781 h 2044477"/>
              <a:gd name="connsiteX2" fmla="*/ 1402315 w 1406877"/>
              <a:gd name="connsiteY2" fmla="*/ 2044477 h 2044477"/>
              <a:gd name="connsiteX3" fmla="*/ 148584 w 1406877"/>
              <a:gd name="connsiteY3" fmla="*/ 2044477 h 2044477"/>
              <a:gd name="connsiteX4" fmla="*/ 118571 w 1406877"/>
              <a:gd name="connsiteY4" fmla="*/ 1979996 h 2044477"/>
              <a:gd name="connsiteX5" fmla="*/ 11855 w 1406877"/>
              <a:gd name="connsiteY5" fmla="*/ 1552698 h 2044477"/>
              <a:gd name="connsiteX6" fmla="*/ 649963 w 1406877"/>
              <a:gd name="connsiteY6" fmla="*/ 0 h 2044477"/>
              <a:gd name="connsiteX0-1" fmla="*/ 1406877 w 1406877"/>
              <a:gd name="connsiteY0-2" fmla="*/ 947834 h 2044477"/>
              <a:gd name="connsiteX1-3" fmla="*/ 1406877 w 1406877"/>
              <a:gd name="connsiteY1-4" fmla="*/ 2034781 h 2044477"/>
              <a:gd name="connsiteX2-5" fmla="*/ 1402315 w 1406877"/>
              <a:gd name="connsiteY2-6" fmla="*/ 2044477 h 2044477"/>
              <a:gd name="connsiteX3-7" fmla="*/ 390877 w 1406877"/>
              <a:gd name="connsiteY3-8" fmla="*/ 2044476 h 2044477"/>
              <a:gd name="connsiteX4-9" fmla="*/ 148584 w 1406877"/>
              <a:gd name="connsiteY4-10" fmla="*/ 2044477 h 2044477"/>
              <a:gd name="connsiteX5-11" fmla="*/ 118571 w 1406877"/>
              <a:gd name="connsiteY5-12" fmla="*/ 1979996 h 2044477"/>
              <a:gd name="connsiteX6-13" fmla="*/ 11855 w 1406877"/>
              <a:gd name="connsiteY6-14" fmla="*/ 1552698 h 2044477"/>
              <a:gd name="connsiteX7" fmla="*/ 649963 w 1406877"/>
              <a:gd name="connsiteY7" fmla="*/ 0 h 2044477"/>
              <a:gd name="connsiteX8" fmla="*/ 1406877 w 1406877"/>
              <a:gd name="connsiteY8" fmla="*/ 947834 h 2044477"/>
              <a:gd name="connsiteX0-15" fmla="*/ 390877 w 1406877"/>
              <a:gd name="connsiteY0-16" fmla="*/ 2044476 h 2135916"/>
              <a:gd name="connsiteX1-17" fmla="*/ 148584 w 1406877"/>
              <a:gd name="connsiteY1-18" fmla="*/ 2044477 h 2135916"/>
              <a:gd name="connsiteX2-19" fmla="*/ 118571 w 1406877"/>
              <a:gd name="connsiteY2-20" fmla="*/ 1979996 h 2135916"/>
              <a:gd name="connsiteX3-21" fmla="*/ 11855 w 1406877"/>
              <a:gd name="connsiteY3-22" fmla="*/ 1552698 h 2135916"/>
              <a:gd name="connsiteX4-23" fmla="*/ 649963 w 1406877"/>
              <a:gd name="connsiteY4-24" fmla="*/ 0 h 2135916"/>
              <a:gd name="connsiteX5-25" fmla="*/ 1406877 w 1406877"/>
              <a:gd name="connsiteY5-26" fmla="*/ 947834 h 2135916"/>
              <a:gd name="connsiteX6-27" fmla="*/ 1406877 w 1406877"/>
              <a:gd name="connsiteY6-28" fmla="*/ 2034781 h 2135916"/>
              <a:gd name="connsiteX7-29" fmla="*/ 1402315 w 1406877"/>
              <a:gd name="connsiteY7-30" fmla="*/ 2044477 h 2135916"/>
              <a:gd name="connsiteX8-31" fmla="*/ 482317 w 1406877"/>
              <a:gd name="connsiteY8-32" fmla="*/ 2135916 h 2135916"/>
              <a:gd name="connsiteX0-33" fmla="*/ 390877 w 1406877"/>
              <a:gd name="connsiteY0-34" fmla="*/ 2044476 h 2044477"/>
              <a:gd name="connsiteX1-35" fmla="*/ 148584 w 1406877"/>
              <a:gd name="connsiteY1-36" fmla="*/ 2044477 h 2044477"/>
              <a:gd name="connsiteX2-37" fmla="*/ 118571 w 1406877"/>
              <a:gd name="connsiteY2-38" fmla="*/ 1979996 h 2044477"/>
              <a:gd name="connsiteX3-39" fmla="*/ 11855 w 1406877"/>
              <a:gd name="connsiteY3-40" fmla="*/ 1552698 h 2044477"/>
              <a:gd name="connsiteX4-41" fmla="*/ 649963 w 1406877"/>
              <a:gd name="connsiteY4-42" fmla="*/ 0 h 2044477"/>
              <a:gd name="connsiteX5-43" fmla="*/ 1406877 w 1406877"/>
              <a:gd name="connsiteY5-44" fmla="*/ 947834 h 2044477"/>
              <a:gd name="connsiteX6-45" fmla="*/ 1406877 w 1406877"/>
              <a:gd name="connsiteY6-46" fmla="*/ 2034781 h 2044477"/>
              <a:gd name="connsiteX7-47" fmla="*/ 1402315 w 1406877"/>
              <a:gd name="connsiteY7-48" fmla="*/ 2044477 h 2044477"/>
              <a:gd name="connsiteX0-49" fmla="*/ 148584 w 1406877"/>
              <a:gd name="connsiteY0-50" fmla="*/ 2044477 h 2044477"/>
              <a:gd name="connsiteX1-51" fmla="*/ 118571 w 1406877"/>
              <a:gd name="connsiteY1-52" fmla="*/ 1979996 h 2044477"/>
              <a:gd name="connsiteX2-53" fmla="*/ 11855 w 1406877"/>
              <a:gd name="connsiteY2-54" fmla="*/ 1552698 h 2044477"/>
              <a:gd name="connsiteX3-55" fmla="*/ 649963 w 1406877"/>
              <a:gd name="connsiteY3-56" fmla="*/ 0 h 2044477"/>
              <a:gd name="connsiteX4-57" fmla="*/ 1406877 w 1406877"/>
              <a:gd name="connsiteY4-58" fmla="*/ 947834 h 2044477"/>
              <a:gd name="connsiteX5-59" fmla="*/ 1406877 w 1406877"/>
              <a:gd name="connsiteY5-60" fmla="*/ 2034781 h 2044477"/>
              <a:gd name="connsiteX6-61" fmla="*/ 1402315 w 1406877"/>
              <a:gd name="connsiteY6-62" fmla="*/ 2044477 h 2044477"/>
              <a:gd name="connsiteX0-63" fmla="*/ 148584 w 1406877"/>
              <a:gd name="connsiteY0-64" fmla="*/ 2044477 h 2044477"/>
              <a:gd name="connsiteX1-65" fmla="*/ 118571 w 1406877"/>
              <a:gd name="connsiteY1-66" fmla="*/ 1979996 h 2044477"/>
              <a:gd name="connsiteX2-67" fmla="*/ 11855 w 1406877"/>
              <a:gd name="connsiteY2-68" fmla="*/ 1552698 h 2044477"/>
              <a:gd name="connsiteX3-69" fmla="*/ 649963 w 1406877"/>
              <a:gd name="connsiteY3-70" fmla="*/ 0 h 2044477"/>
              <a:gd name="connsiteX4-71" fmla="*/ 1406877 w 1406877"/>
              <a:gd name="connsiteY4-72" fmla="*/ 947834 h 2044477"/>
              <a:gd name="connsiteX5-73" fmla="*/ 1406877 w 1406877"/>
              <a:gd name="connsiteY5-74" fmla="*/ 2034781 h 2044477"/>
              <a:gd name="connsiteX0-75" fmla="*/ 148584 w 1406877"/>
              <a:gd name="connsiteY0-76" fmla="*/ 2044477 h 2044477"/>
              <a:gd name="connsiteX1-77" fmla="*/ 118571 w 1406877"/>
              <a:gd name="connsiteY1-78" fmla="*/ 1979996 h 2044477"/>
              <a:gd name="connsiteX2-79" fmla="*/ 11855 w 1406877"/>
              <a:gd name="connsiteY2-80" fmla="*/ 1552698 h 2044477"/>
              <a:gd name="connsiteX3-81" fmla="*/ 649963 w 1406877"/>
              <a:gd name="connsiteY3-82" fmla="*/ 0 h 2044477"/>
              <a:gd name="connsiteX4-83" fmla="*/ 1406877 w 1406877"/>
              <a:gd name="connsiteY4-84" fmla="*/ 2034781 h 2044477"/>
              <a:gd name="connsiteX0-85" fmla="*/ 148584 w 649963"/>
              <a:gd name="connsiteY0-86" fmla="*/ 2044477 h 2044477"/>
              <a:gd name="connsiteX1-87" fmla="*/ 118571 w 649963"/>
              <a:gd name="connsiteY1-88" fmla="*/ 1979996 h 2044477"/>
              <a:gd name="connsiteX2-89" fmla="*/ 11855 w 649963"/>
              <a:gd name="connsiteY2-90" fmla="*/ 1552698 h 2044477"/>
              <a:gd name="connsiteX3-91" fmla="*/ 649963 w 649963"/>
              <a:gd name="connsiteY3-92" fmla="*/ 0 h 20444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49963" h="2044477">
                <a:moveTo>
                  <a:pt x="148584" y="2044477"/>
                </a:moveTo>
                <a:lnTo>
                  <a:pt x="118571" y="1979996"/>
                </a:lnTo>
                <a:cubicBezTo>
                  <a:pt x="65551" y="1844343"/>
                  <a:pt x="29293" y="1700958"/>
                  <a:pt x="11855" y="1552698"/>
                </a:cubicBezTo>
                <a:cubicBezTo>
                  <a:pt x="-57895" y="959659"/>
                  <a:pt x="183361" y="372616"/>
                  <a:pt x="649963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 rot="16200000">
            <a:off x="9243622" y="127619"/>
            <a:ext cx="1736864" cy="1481625"/>
          </a:xfrm>
          <a:custGeom>
            <a:avLst/>
            <a:gdLst>
              <a:gd name="connsiteX0" fmla="*/ 1736864 w 4216134"/>
              <a:gd name="connsiteY0" fmla="*/ 0 h 2483593"/>
              <a:gd name="connsiteX1" fmla="*/ 1736864 w 4216134"/>
              <a:gd name="connsiteY1" fmla="*/ 2483593 h 2483593"/>
              <a:gd name="connsiteX2" fmla="*/ 0 w 4216134"/>
              <a:gd name="connsiteY2" fmla="*/ 1481625 h 2483593"/>
              <a:gd name="connsiteX3" fmla="*/ 1576110 w 4216134"/>
              <a:gd name="connsiteY3" fmla="*/ 24177 h 2483593"/>
              <a:gd name="connsiteX4" fmla="*/ 4216134 w 4216134"/>
              <a:gd name="connsiteY4" fmla="*/ 2124236 h 2483593"/>
              <a:gd name="connsiteX5" fmla="*/ 4216093 w 4216134"/>
              <a:gd name="connsiteY5" fmla="*/ 2125372 h 2483593"/>
              <a:gd name="connsiteX6" fmla="*/ 4216093 w 4216134"/>
              <a:gd name="connsiteY6" fmla="*/ 2123168 h 2483593"/>
              <a:gd name="connsiteX0-1" fmla="*/ 1736864 w 4216134"/>
              <a:gd name="connsiteY0-2" fmla="*/ 0 h 2483593"/>
              <a:gd name="connsiteX1-3" fmla="*/ 1736864 w 4216134"/>
              <a:gd name="connsiteY1-4" fmla="*/ 2483593 h 2483593"/>
              <a:gd name="connsiteX2-5" fmla="*/ 885963 w 4216134"/>
              <a:gd name="connsiteY2-6" fmla="*/ 2007958 h 2483593"/>
              <a:gd name="connsiteX3-7" fmla="*/ 0 w 4216134"/>
              <a:gd name="connsiteY3-8" fmla="*/ 1481625 h 2483593"/>
              <a:gd name="connsiteX4-9" fmla="*/ 1576110 w 4216134"/>
              <a:gd name="connsiteY4-10" fmla="*/ 24177 h 2483593"/>
              <a:gd name="connsiteX5-11" fmla="*/ 1736864 w 4216134"/>
              <a:gd name="connsiteY5-12" fmla="*/ 0 h 2483593"/>
              <a:gd name="connsiteX6-13" fmla="*/ 4216134 w 4216134"/>
              <a:gd name="connsiteY6-14" fmla="*/ 2124236 h 2483593"/>
              <a:gd name="connsiteX7" fmla="*/ 4216093 w 4216134"/>
              <a:gd name="connsiteY7" fmla="*/ 2125372 h 2483593"/>
              <a:gd name="connsiteX8" fmla="*/ 4216093 w 4216134"/>
              <a:gd name="connsiteY8" fmla="*/ 2123168 h 2483593"/>
              <a:gd name="connsiteX9" fmla="*/ 4216134 w 4216134"/>
              <a:gd name="connsiteY9" fmla="*/ 2124236 h 2483593"/>
              <a:gd name="connsiteX0-15" fmla="*/ 885963 w 4216134"/>
              <a:gd name="connsiteY0-16" fmla="*/ 2007958 h 2483593"/>
              <a:gd name="connsiteX1-17" fmla="*/ 0 w 4216134"/>
              <a:gd name="connsiteY1-18" fmla="*/ 1481625 h 2483593"/>
              <a:gd name="connsiteX2-19" fmla="*/ 1576110 w 4216134"/>
              <a:gd name="connsiteY2-20" fmla="*/ 24177 h 2483593"/>
              <a:gd name="connsiteX3-21" fmla="*/ 1736864 w 4216134"/>
              <a:gd name="connsiteY3-22" fmla="*/ 0 h 2483593"/>
              <a:gd name="connsiteX4-23" fmla="*/ 4216134 w 4216134"/>
              <a:gd name="connsiteY4-24" fmla="*/ 2124236 h 2483593"/>
              <a:gd name="connsiteX5-25" fmla="*/ 4216093 w 4216134"/>
              <a:gd name="connsiteY5-26" fmla="*/ 2125372 h 2483593"/>
              <a:gd name="connsiteX6-27" fmla="*/ 4216093 w 4216134"/>
              <a:gd name="connsiteY6-28" fmla="*/ 2123168 h 2483593"/>
              <a:gd name="connsiteX7-29" fmla="*/ 4216134 w 4216134"/>
              <a:gd name="connsiteY7-30" fmla="*/ 2124236 h 2483593"/>
              <a:gd name="connsiteX8-31" fmla="*/ 1736864 w 4216134"/>
              <a:gd name="connsiteY8-32" fmla="*/ 2483593 h 2483593"/>
              <a:gd name="connsiteX9-33" fmla="*/ 977403 w 4216134"/>
              <a:gd name="connsiteY9-34" fmla="*/ 2099398 h 2483593"/>
              <a:gd name="connsiteX0-35" fmla="*/ 885963 w 4216134"/>
              <a:gd name="connsiteY0-36" fmla="*/ 2007958 h 2483593"/>
              <a:gd name="connsiteX1-37" fmla="*/ 0 w 4216134"/>
              <a:gd name="connsiteY1-38" fmla="*/ 1481625 h 2483593"/>
              <a:gd name="connsiteX2-39" fmla="*/ 1576110 w 4216134"/>
              <a:gd name="connsiteY2-40" fmla="*/ 24177 h 2483593"/>
              <a:gd name="connsiteX3-41" fmla="*/ 1736864 w 4216134"/>
              <a:gd name="connsiteY3-42" fmla="*/ 0 h 2483593"/>
              <a:gd name="connsiteX4-43" fmla="*/ 885963 w 4216134"/>
              <a:gd name="connsiteY4-44" fmla="*/ 2007958 h 2483593"/>
              <a:gd name="connsiteX5-45" fmla="*/ 4216134 w 4216134"/>
              <a:gd name="connsiteY5-46" fmla="*/ 2124236 h 2483593"/>
              <a:gd name="connsiteX6-47" fmla="*/ 4216093 w 4216134"/>
              <a:gd name="connsiteY6-48" fmla="*/ 2125372 h 2483593"/>
              <a:gd name="connsiteX7-49" fmla="*/ 4216093 w 4216134"/>
              <a:gd name="connsiteY7-50" fmla="*/ 2123168 h 2483593"/>
              <a:gd name="connsiteX8-51" fmla="*/ 4216134 w 4216134"/>
              <a:gd name="connsiteY8-52" fmla="*/ 2124236 h 2483593"/>
              <a:gd name="connsiteX9-53" fmla="*/ 1736864 w 4216134"/>
              <a:gd name="connsiteY9-54" fmla="*/ 2483593 h 2483593"/>
              <a:gd name="connsiteX0-55" fmla="*/ 885963 w 4216134"/>
              <a:gd name="connsiteY0-56" fmla="*/ 2007958 h 2125372"/>
              <a:gd name="connsiteX1-57" fmla="*/ 0 w 4216134"/>
              <a:gd name="connsiteY1-58" fmla="*/ 1481625 h 2125372"/>
              <a:gd name="connsiteX2-59" fmla="*/ 1576110 w 4216134"/>
              <a:gd name="connsiteY2-60" fmla="*/ 24177 h 2125372"/>
              <a:gd name="connsiteX3-61" fmla="*/ 1736864 w 4216134"/>
              <a:gd name="connsiteY3-62" fmla="*/ 0 h 2125372"/>
              <a:gd name="connsiteX4-63" fmla="*/ 885963 w 4216134"/>
              <a:gd name="connsiteY4-64" fmla="*/ 2007958 h 2125372"/>
              <a:gd name="connsiteX5-65" fmla="*/ 4216134 w 4216134"/>
              <a:gd name="connsiteY5-66" fmla="*/ 2124236 h 2125372"/>
              <a:gd name="connsiteX6-67" fmla="*/ 4216093 w 4216134"/>
              <a:gd name="connsiteY6-68" fmla="*/ 2125372 h 2125372"/>
              <a:gd name="connsiteX7-69" fmla="*/ 4216093 w 4216134"/>
              <a:gd name="connsiteY7-70" fmla="*/ 2123168 h 2125372"/>
              <a:gd name="connsiteX8-71" fmla="*/ 4216134 w 4216134"/>
              <a:gd name="connsiteY8-72" fmla="*/ 2124236 h 2125372"/>
              <a:gd name="connsiteX0-73" fmla="*/ 885963 w 4216134"/>
              <a:gd name="connsiteY0-74" fmla="*/ 2007958 h 2125372"/>
              <a:gd name="connsiteX1-75" fmla="*/ 0 w 4216134"/>
              <a:gd name="connsiteY1-76" fmla="*/ 1481625 h 2125372"/>
              <a:gd name="connsiteX2-77" fmla="*/ 1576110 w 4216134"/>
              <a:gd name="connsiteY2-78" fmla="*/ 24177 h 2125372"/>
              <a:gd name="connsiteX3-79" fmla="*/ 1736864 w 4216134"/>
              <a:gd name="connsiteY3-80" fmla="*/ 0 h 2125372"/>
              <a:gd name="connsiteX4-81" fmla="*/ 885963 w 4216134"/>
              <a:gd name="connsiteY4-82" fmla="*/ 2007958 h 2125372"/>
              <a:gd name="connsiteX5-83" fmla="*/ 4216134 w 4216134"/>
              <a:gd name="connsiteY5-84" fmla="*/ 2124236 h 2125372"/>
              <a:gd name="connsiteX6-85" fmla="*/ 4216093 w 4216134"/>
              <a:gd name="connsiteY6-86" fmla="*/ 2125372 h 2125372"/>
              <a:gd name="connsiteX7-87" fmla="*/ 4216093 w 4216134"/>
              <a:gd name="connsiteY7-88" fmla="*/ 2123168 h 2125372"/>
              <a:gd name="connsiteX0-89" fmla="*/ 885963 w 4216134"/>
              <a:gd name="connsiteY0-90" fmla="*/ 2007958 h 2125372"/>
              <a:gd name="connsiteX1-91" fmla="*/ 0 w 4216134"/>
              <a:gd name="connsiteY1-92" fmla="*/ 1481625 h 2125372"/>
              <a:gd name="connsiteX2-93" fmla="*/ 1576110 w 4216134"/>
              <a:gd name="connsiteY2-94" fmla="*/ 24177 h 2125372"/>
              <a:gd name="connsiteX3-95" fmla="*/ 1736864 w 4216134"/>
              <a:gd name="connsiteY3-96" fmla="*/ 0 h 2125372"/>
              <a:gd name="connsiteX4-97" fmla="*/ 885963 w 4216134"/>
              <a:gd name="connsiteY4-98" fmla="*/ 2007958 h 2125372"/>
              <a:gd name="connsiteX5-99" fmla="*/ 4216134 w 4216134"/>
              <a:gd name="connsiteY5-100" fmla="*/ 2124236 h 2125372"/>
              <a:gd name="connsiteX6-101" fmla="*/ 4216093 w 4216134"/>
              <a:gd name="connsiteY6-102" fmla="*/ 2125372 h 2125372"/>
              <a:gd name="connsiteX0-103" fmla="*/ 885963 w 1736864"/>
              <a:gd name="connsiteY0-104" fmla="*/ 2007958 h 2007958"/>
              <a:gd name="connsiteX1-105" fmla="*/ 0 w 1736864"/>
              <a:gd name="connsiteY1-106" fmla="*/ 1481625 h 2007958"/>
              <a:gd name="connsiteX2-107" fmla="*/ 1576110 w 1736864"/>
              <a:gd name="connsiteY2-108" fmla="*/ 24177 h 2007958"/>
              <a:gd name="connsiteX3-109" fmla="*/ 1736864 w 1736864"/>
              <a:gd name="connsiteY3-110" fmla="*/ 0 h 2007958"/>
              <a:gd name="connsiteX4-111" fmla="*/ 885963 w 1736864"/>
              <a:gd name="connsiteY4-112" fmla="*/ 2007958 h 2007958"/>
              <a:gd name="connsiteX0-113" fmla="*/ 0 w 1736864"/>
              <a:gd name="connsiteY0-114" fmla="*/ 1481625 h 2099398"/>
              <a:gd name="connsiteX1-115" fmla="*/ 1576110 w 1736864"/>
              <a:gd name="connsiteY1-116" fmla="*/ 24177 h 2099398"/>
              <a:gd name="connsiteX2-117" fmla="*/ 1736864 w 1736864"/>
              <a:gd name="connsiteY2-118" fmla="*/ 0 h 2099398"/>
              <a:gd name="connsiteX3-119" fmla="*/ 977403 w 1736864"/>
              <a:gd name="connsiteY3-120" fmla="*/ 2099398 h 2099398"/>
              <a:gd name="connsiteX0-121" fmla="*/ 0 w 1736864"/>
              <a:gd name="connsiteY0-122" fmla="*/ 1481625 h 1481625"/>
              <a:gd name="connsiteX1-123" fmla="*/ 1576110 w 1736864"/>
              <a:gd name="connsiteY1-124" fmla="*/ 24177 h 1481625"/>
              <a:gd name="connsiteX2-125" fmla="*/ 1736864 w 1736864"/>
              <a:gd name="connsiteY2-126" fmla="*/ 0 h 1481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736864" h="1481625">
                <a:moveTo>
                  <a:pt x="0" y="1481625"/>
                </a:moveTo>
                <a:cubicBezTo>
                  <a:pt x="231589" y="742961"/>
                  <a:pt x="837233" y="193516"/>
                  <a:pt x="1576110" y="24177"/>
                </a:cubicBezTo>
                <a:lnTo>
                  <a:pt x="1736864" y="0"/>
                </a:ln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60000"/>
                  </a:schemeClr>
                </a:gs>
                <a:gs pos="100000">
                  <a:schemeClr val="accent1">
                    <a:lumMod val="40000"/>
                    <a:lumOff val="60000"/>
                    <a:alpha val="20000"/>
                  </a:schemeClr>
                </a:gs>
              </a:gsLst>
              <a:lin ang="27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6" name="椭圆 15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6200000">
            <a:off x="11716140" y="1332452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任意多边形: 形状 16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6200000">
            <a:off x="10791949" y="-470608"/>
            <a:ext cx="916108" cy="1883994"/>
          </a:xfrm>
          <a:custGeom>
            <a:avLst/>
            <a:gdLst>
              <a:gd name="connsiteX0" fmla="*/ 916108 w 916108"/>
              <a:gd name="connsiteY0" fmla="*/ 0 h 1883994"/>
              <a:gd name="connsiteX1" fmla="*/ 916108 w 916108"/>
              <a:gd name="connsiteY1" fmla="*/ 1883994 h 1883994"/>
              <a:gd name="connsiteX2" fmla="*/ 212597 w 916108"/>
              <a:gd name="connsiteY2" fmla="*/ 1883994 h 1883994"/>
              <a:gd name="connsiteX3" fmla="*/ 211412 w 916108"/>
              <a:gd name="connsiteY3" fmla="*/ 1882408 h 1883994"/>
              <a:gd name="connsiteX4" fmla="*/ 0 w 916108"/>
              <a:gd name="connsiteY4" fmla="*/ 1190294 h 1883994"/>
              <a:gd name="connsiteX5" fmla="*/ 756045 w 916108"/>
              <a:gd name="connsiteY5" fmla="*/ 49686 h 1883994"/>
              <a:gd name="connsiteX0-1" fmla="*/ 916108 w 916108"/>
              <a:gd name="connsiteY0-2" fmla="*/ 0 h 1909394"/>
              <a:gd name="connsiteX1-3" fmla="*/ 916108 w 916108"/>
              <a:gd name="connsiteY1-4" fmla="*/ 1883994 h 1909394"/>
              <a:gd name="connsiteX2-5" fmla="*/ 547808 w 916108"/>
              <a:gd name="connsiteY2-6" fmla="*/ 1909394 h 1909394"/>
              <a:gd name="connsiteX3-7" fmla="*/ 212597 w 916108"/>
              <a:gd name="connsiteY3-8" fmla="*/ 1883994 h 1909394"/>
              <a:gd name="connsiteX4-9" fmla="*/ 211412 w 916108"/>
              <a:gd name="connsiteY4-10" fmla="*/ 1882408 h 1909394"/>
              <a:gd name="connsiteX5-11" fmla="*/ 0 w 916108"/>
              <a:gd name="connsiteY5-12" fmla="*/ 1190294 h 1909394"/>
              <a:gd name="connsiteX6" fmla="*/ 756045 w 916108"/>
              <a:gd name="connsiteY6" fmla="*/ 49686 h 1909394"/>
              <a:gd name="connsiteX7" fmla="*/ 916108 w 916108"/>
              <a:gd name="connsiteY7" fmla="*/ 0 h 1909394"/>
              <a:gd name="connsiteX0-13" fmla="*/ 547808 w 916108"/>
              <a:gd name="connsiteY0-14" fmla="*/ 1909394 h 2000834"/>
              <a:gd name="connsiteX1-15" fmla="*/ 212597 w 916108"/>
              <a:gd name="connsiteY1-16" fmla="*/ 1883994 h 2000834"/>
              <a:gd name="connsiteX2-17" fmla="*/ 211412 w 916108"/>
              <a:gd name="connsiteY2-18" fmla="*/ 1882408 h 2000834"/>
              <a:gd name="connsiteX3-19" fmla="*/ 0 w 916108"/>
              <a:gd name="connsiteY3-20" fmla="*/ 1190294 h 2000834"/>
              <a:gd name="connsiteX4-21" fmla="*/ 756045 w 916108"/>
              <a:gd name="connsiteY4-22" fmla="*/ 49686 h 2000834"/>
              <a:gd name="connsiteX5-23" fmla="*/ 916108 w 916108"/>
              <a:gd name="connsiteY5-24" fmla="*/ 0 h 2000834"/>
              <a:gd name="connsiteX6-25" fmla="*/ 916108 w 916108"/>
              <a:gd name="connsiteY6-26" fmla="*/ 1883994 h 2000834"/>
              <a:gd name="connsiteX7-27" fmla="*/ 639248 w 916108"/>
              <a:gd name="connsiteY7-28" fmla="*/ 2000834 h 2000834"/>
              <a:gd name="connsiteX0-29" fmla="*/ 547808 w 916108"/>
              <a:gd name="connsiteY0-30" fmla="*/ 1909394 h 1909394"/>
              <a:gd name="connsiteX1-31" fmla="*/ 212597 w 916108"/>
              <a:gd name="connsiteY1-32" fmla="*/ 1883994 h 1909394"/>
              <a:gd name="connsiteX2-33" fmla="*/ 211412 w 916108"/>
              <a:gd name="connsiteY2-34" fmla="*/ 1882408 h 1909394"/>
              <a:gd name="connsiteX3-35" fmla="*/ 0 w 916108"/>
              <a:gd name="connsiteY3-36" fmla="*/ 1190294 h 1909394"/>
              <a:gd name="connsiteX4-37" fmla="*/ 756045 w 916108"/>
              <a:gd name="connsiteY4-38" fmla="*/ 49686 h 1909394"/>
              <a:gd name="connsiteX5-39" fmla="*/ 916108 w 916108"/>
              <a:gd name="connsiteY5-40" fmla="*/ 0 h 1909394"/>
              <a:gd name="connsiteX6-41" fmla="*/ 916108 w 916108"/>
              <a:gd name="connsiteY6-42" fmla="*/ 1883994 h 1909394"/>
              <a:gd name="connsiteX0-43" fmla="*/ 547808 w 916108"/>
              <a:gd name="connsiteY0-44" fmla="*/ 1909394 h 1909394"/>
              <a:gd name="connsiteX1-45" fmla="*/ 212597 w 916108"/>
              <a:gd name="connsiteY1-46" fmla="*/ 1883994 h 1909394"/>
              <a:gd name="connsiteX2-47" fmla="*/ 211412 w 916108"/>
              <a:gd name="connsiteY2-48" fmla="*/ 1882408 h 1909394"/>
              <a:gd name="connsiteX3-49" fmla="*/ 0 w 916108"/>
              <a:gd name="connsiteY3-50" fmla="*/ 1190294 h 1909394"/>
              <a:gd name="connsiteX4-51" fmla="*/ 756045 w 916108"/>
              <a:gd name="connsiteY4-52" fmla="*/ 49686 h 1909394"/>
              <a:gd name="connsiteX5-53" fmla="*/ 916108 w 916108"/>
              <a:gd name="connsiteY5-54" fmla="*/ 0 h 1909394"/>
              <a:gd name="connsiteX0-55" fmla="*/ 212597 w 916108"/>
              <a:gd name="connsiteY0-56" fmla="*/ 1883994 h 1883994"/>
              <a:gd name="connsiteX1-57" fmla="*/ 211412 w 916108"/>
              <a:gd name="connsiteY1-58" fmla="*/ 1882408 h 1883994"/>
              <a:gd name="connsiteX2-59" fmla="*/ 0 w 916108"/>
              <a:gd name="connsiteY2-60" fmla="*/ 1190294 h 1883994"/>
              <a:gd name="connsiteX3-61" fmla="*/ 756045 w 916108"/>
              <a:gd name="connsiteY3-62" fmla="*/ 49686 h 1883994"/>
              <a:gd name="connsiteX4-63" fmla="*/ 916108 w 916108"/>
              <a:gd name="connsiteY4-64" fmla="*/ 0 h 18839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6108" h="1883994">
                <a:moveTo>
                  <a:pt x="212597" y="1883994"/>
                </a:moveTo>
                <a:lnTo>
                  <a:pt x="211412" y="1882408"/>
                </a:lnTo>
                <a:cubicBezTo>
                  <a:pt x="77937" y="1684840"/>
                  <a:pt x="0" y="1446669"/>
                  <a:pt x="0" y="1190294"/>
                </a:cubicBezTo>
                <a:cubicBezTo>
                  <a:pt x="0" y="677544"/>
                  <a:pt x="311749" y="237608"/>
                  <a:pt x="756045" y="49686"/>
                </a:cubicBezTo>
                <a:lnTo>
                  <a:pt x="916108" y="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  <a:alpha val="42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8" name="椭圆 17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6200000">
            <a:off x="9597937" y="720000"/>
            <a:ext cx="100000" cy="100000"/>
          </a:xfrm>
          <a:prstGeom prst="ellipse">
            <a:avLst/>
          </a:prstGeom>
          <a:ln w="19050">
            <a:gradFill>
              <a:gsLst>
                <a:gs pos="0">
                  <a:schemeClr val="accent1">
                    <a:lumMod val="40000"/>
                    <a:lumOff val="60000"/>
                    <a:alpha val="10000"/>
                  </a:schemeClr>
                </a:gs>
                <a:gs pos="100000">
                  <a:schemeClr val="accent1">
                    <a:lumMod val="40000"/>
                    <a:lumOff val="60000"/>
                    <a:alpha val="8500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229304" y="1656000"/>
            <a:ext cx="4866696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229302" y="3600000"/>
            <a:ext cx="4866697" cy="972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4600" b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229360" y="504190"/>
            <a:ext cx="4868545" cy="50419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公司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1229360" y="4902835"/>
            <a:ext cx="2880000" cy="57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</p:spPr>
        <p:txBody>
          <a:bodyPr vert="horz" wrap="square" lIns="0" tIns="0" rIns="0" bIns="0" rtlCol="0" anchor="ctr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90204" pitchFamily="34" charset="0"/>
              <a:buNone/>
              <a:defRPr kumimoji="0" lang="zh-CN" altLang="en-US" sz="2200" b="1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署名</a:t>
            </a:r>
            <a:endParaRPr>
              <a:sym typeface="+mn-ea"/>
            </a:endParaRPr>
          </a:p>
        </p:txBody>
      </p:sp>
      <p:sp>
        <p:nvSpPr>
          <p:cNvPr id="12" name="弧形 11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 rot="16200000">
            <a:off x="6948696" y="1197000"/>
            <a:ext cx="4464000" cy="4464000"/>
          </a:xfrm>
          <a:prstGeom prst="arc">
            <a:avLst>
              <a:gd name="adj1" fmla="val 6911636"/>
              <a:gd name="adj2" fmla="val 13883405"/>
            </a:avLst>
          </a:prstGeom>
          <a:noFill/>
          <a:ln>
            <a:gradFill flip="none" rotWithShape="1">
              <a:gsLst>
                <a:gs pos="0">
                  <a:schemeClr val="accent1">
                    <a:lumMod val="70000"/>
                    <a:lumOff val="30000"/>
                    <a:alpha val="60000"/>
                  </a:schemeClr>
                </a:gs>
                <a:gs pos="100000">
                  <a:schemeClr val="accent1">
                    <a:lumMod val="70000"/>
                    <a:lumOff val="30000"/>
                    <a:alpha val="20000"/>
                  </a:schemeClr>
                </a:gs>
              </a:gsLst>
              <a:lin ang="120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3" name="椭圆 12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 rot="16200000">
            <a:off x="9901127" y="5447746"/>
            <a:ext cx="144000" cy="144000"/>
          </a:xfrm>
          <a:prstGeom prst="ellipse">
            <a:avLst/>
          </a:prstGeom>
          <a:ln w="19050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 rot="16200000">
            <a:off x="7398696" y="1647000"/>
            <a:ext cx="3564000" cy="3564000"/>
          </a:xfrm>
          <a:prstGeom prst="ellipse">
            <a:avLst/>
          </a:prstGeom>
          <a:noFill/>
          <a:ln w="19050">
            <a:solidFill>
              <a:schemeClr val="accent1">
                <a:lumMod val="40000"/>
                <a:lumOff val="60000"/>
                <a:alpha val="7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rot="16200000">
            <a:off x="6588696" y="837000"/>
            <a:ext cx="5184000" cy="5184000"/>
          </a:xfrm>
          <a:prstGeom prst="arc">
            <a:avLst>
              <a:gd name="adj1" fmla="val 11844446"/>
              <a:gd name="adj2" fmla="val 2553147"/>
            </a:avLst>
          </a:prstGeom>
          <a:noFill/>
          <a:ln>
            <a:gradFill flip="none" rotWithShape="1">
              <a:gsLst>
                <a:gs pos="0">
                  <a:schemeClr val="accent1">
                    <a:lumMod val="70000"/>
                    <a:lumOff val="30000"/>
                    <a:alpha val="70000"/>
                  </a:schemeClr>
                </a:gs>
                <a:gs pos="100000">
                  <a:schemeClr val="accent1">
                    <a:lumMod val="70000"/>
                    <a:lumOff val="30000"/>
                    <a:alpha val="20000"/>
                  </a:schemeClr>
                </a:gs>
              </a:gsLst>
              <a:lin ang="12000000" scaled="0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 useBgFill="1">
        <p:nvSpPr>
          <p:cNvPr id="17" name="椭圆 16"/>
          <p:cNvSpPr>
            <a:spLocks noChangeAspect="1"/>
          </p:cNvSpPr>
          <p:nvPr userDrawn="1">
            <p:custDataLst>
              <p:tags r:id="rId13"/>
            </p:custDataLst>
          </p:nvPr>
        </p:nvSpPr>
        <p:spPr>
          <a:xfrm rot="16200000">
            <a:off x="7261348" y="1544325"/>
            <a:ext cx="144000" cy="144000"/>
          </a:xfrm>
          <a:prstGeom prst="ellipse">
            <a:avLst/>
          </a:prstGeom>
          <a:ln w="19050">
            <a:solidFill>
              <a:schemeClr val="accent1">
                <a:lumMod val="40000"/>
                <a:lumOff val="60000"/>
                <a:alpha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1.xml"/><Relationship Id="rId7" Type="http://schemas.openxmlformats.org/officeDocument/2006/relationships/tags" Target="../tags/tag12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5.png"/><Relationship Id="rId98" Type="http://schemas.openxmlformats.org/officeDocument/2006/relationships/customXml" Target="../ink/ink77.xml"/><Relationship Id="rId97" Type="http://schemas.openxmlformats.org/officeDocument/2006/relationships/image" Target="../media/image84.png"/><Relationship Id="rId96" Type="http://schemas.openxmlformats.org/officeDocument/2006/relationships/customXml" Target="../ink/ink76.xml"/><Relationship Id="rId95" Type="http://schemas.openxmlformats.org/officeDocument/2006/relationships/image" Target="../media/image83.png"/><Relationship Id="rId94" Type="http://schemas.openxmlformats.org/officeDocument/2006/relationships/customXml" Target="../ink/ink75.xml"/><Relationship Id="rId93" Type="http://schemas.openxmlformats.org/officeDocument/2006/relationships/image" Target="../media/image82.png"/><Relationship Id="rId92" Type="http://schemas.openxmlformats.org/officeDocument/2006/relationships/customXml" Target="../ink/ink74.xml"/><Relationship Id="rId91" Type="http://schemas.openxmlformats.org/officeDocument/2006/relationships/image" Target="../media/image81.png"/><Relationship Id="rId90" Type="http://schemas.openxmlformats.org/officeDocument/2006/relationships/customXml" Target="../ink/ink73.xml"/><Relationship Id="rId9" Type="http://schemas.openxmlformats.org/officeDocument/2006/relationships/image" Target="../media/image42.png"/><Relationship Id="rId89" Type="http://schemas.openxmlformats.org/officeDocument/2006/relationships/image" Target="../media/image80.png"/><Relationship Id="rId88" Type="http://schemas.openxmlformats.org/officeDocument/2006/relationships/customXml" Target="../ink/ink72.xml"/><Relationship Id="rId87" Type="http://schemas.openxmlformats.org/officeDocument/2006/relationships/image" Target="../media/image79.png"/><Relationship Id="rId86" Type="http://schemas.openxmlformats.org/officeDocument/2006/relationships/customXml" Target="../ink/ink71.xml"/><Relationship Id="rId85" Type="http://schemas.openxmlformats.org/officeDocument/2006/relationships/image" Target="../media/image78.png"/><Relationship Id="rId84" Type="http://schemas.openxmlformats.org/officeDocument/2006/relationships/customXml" Target="../ink/ink70.xml"/><Relationship Id="rId83" Type="http://schemas.openxmlformats.org/officeDocument/2006/relationships/image" Target="../media/image77.png"/><Relationship Id="rId82" Type="http://schemas.openxmlformats.org/officeDocument/2006/relationships/customXml" Target="../ink/ink69.xml"/><Relationship Id="rId81" Type="http://schemas.openxmlformats.org/officeDocument/2006/relationships/image" Target="../media/image76.png"/><Relationship Id="rId80" Type="http://schemas.openxmlformats.org/officeDocument/2006/relationships/customXml" Target="../ink/ink68.xml"/><Relationship Id="rId8" Type="http://schemas.openxmlformats.org/officeDocument/2006/relationships/tags" Target="../tags/tag182.xml"/><Relationship Id="rId79" Type="http://schemas.openxmlformats.org/officeDocument/2006/relationships/image" Target="../media/image75.png"/><Relationship Id="rId78" Type="http://schemas.openxmlformats.org/officeDocument/2006/relationships/customXml" Target="../ink/ink67.xml"/><Relationship Id="rId77" Type="http://schemas.openxmlformats.org/officeDocument/2006/relationships/image" Target="../media/image74.png"/><Relationship Id="rId76" Type="http://schemas.openxmlformats.org/officeDocument/2006/relationships/customXml" Target="../ink/ink66.xml"/><Relationship Id="rId75" Type="http://schemas.openxmlformats.org/officeDocument/2006/relationships/image" Target="../media/image73.png"/><Relationship Id="rId74" Type="http://schemas.openxmlformats.org/officeDocument/2006/relationships/customXml" Target="../ink/ink65.xml"/><Relationship Id="rId73" Type="http://schemas.openxmlformats.org/officeDocument/2006/relationships/image" Target="../media/image72.png"/><Relationship Id="rId72" Type="http://schemas.openxmlformats.org/officeDocument/2006/relationships/customXml" Target="../ink/ink64.xml"/><Relationship Id="rId71" Type="http://schemas.openxmlformats.org/officeDocument/2006/relationships/image" Target="../media/image71.png"/><Relationship Id="rId70" Type="http://schemas.openxmlformats.org/officeDocument/2006/relationships/customXml" Target="../ink/ink63.xml"/><Relationship Id="rId7" Type="http://schemas.microsoft.com/office/2007/relationships/diagramDrawing" Target="../diagrams/drawing4.xml"/><Relationship Id="rId69" Type="http://schemas.openxmlformats.org/officeDocument/2006/relationships/image" Target="../media/image70.png"/><Relationship Id="rId68" Type="http://schemas.openxmlformats.org/officeDocument/2006/relationships/customXml" Target="../ink/ink62.xml"/><Relationship Id="rId67" Type="http://schemas.openxmlformats.org/officeDocument/2006/relationships/image" Target="../media/image18.png"/><Relationship Id="rId66" Type="http://schemas.openxmlformats.org/officeDocument/2006/relationships/customXml" Target="../ink/ink61.xml"/><Relationship Id="rId65" Type="http://schemas.openxmlformats.org/officeDocument/2006/relationships/image" Target="../media/image69.png"/><Relationship Id="rId64" Type="http://schemas.openxmlformats.org/officeDocument/2006/relationships/customXml" Target="../ink/ink60.xml"/><Relationship Id="rId63" Type="http://schemas.openxmlformats.org/officeDocument/2006/relationships/image" Target="../media/image68.png"/><Relationship Id="rId62" Type="http://schemas.openxmlformats.org/officeDocument/2006/relationships/customXml" Target="../ink/ink59.xml"/><Relationship Id="rId61" Type="http://schemas.openxmlformats.org/officeDocument/2006/relationships/image" Target="../media/image67.png"/><Relationship Id="rId60" Type="http://schemas.openxmlformats.org/officeDocument/2006/relationships/customXml" Target="../ink/ink58.xml"/><Relationship Id="rId6" Type="http://schemas.openxmlformats.org/officeDocument/2006/relationships/diagramColors" Target="../diagrams/colors4.xml"/><Relationship Id="rId59" Type="http://schemas.openxmlformats.org/officeDocument/2006/relationships/image" Target="../media/image66.png"/><Relationship Id="rId58" Type="http://schemas.openxmlformats.org/officeDocument/2006/relationships/customXml" Target="../ink/ink57.xml"/><Relationship Id="rId57" Type="http://schemas.openxmlformats.org/officeDocument/2006/relationships/image" Target="../media/image65.png"/><Relationship Id="rId56" Type="http://schemas.openxmlformats.org/officeDocument/2006/relationships/customXml" Target="../ink/ink56.xml"/><Relationship Id="rId55" Type="http://schemas.openxmlformats.org/officeDocument/2006/relationships/image" Target="../media/image64.png"/><Relationship Id="rId54" Type="http://schemas.openxmlformats.org/officeDocument/2006/relationships/customXml" Target="../ink/ink55.xml"/><Relationship Id="rId53" Type="http://schemas.openxmlformats.org/officeDocument/2006/relationships/image" Target="../media/image63.png"/><Relationship Id="rId52" Type="http://schemas.openxmlformats.org/officeDocument/2006/relationships/customXml" Target="../ink/ink54.xml"/><Relationship Id="rId51" Type="http://schemas.openxmlformats.org/officeDocument/2006/relationships/image" Target="../media/image62.png"/><Relationship Id="rId50" Type="http://schemas.openxmlformats.org/officeDocument/2006/relationships/customXml" Target="../ink/ink53.xml"/><Relationship Id="rId5" Type="http://schemas.openxmlformats.org/officeDocument/2006/relationships/diagramQuickStyle" Target="../diagrams/quickStyle4.xml"/><Relationship Id="rId49" Type="http://schemas.openxmlformats.org/officeDocument/2006/relationships/image" Target="../media/image61.png"/><Relationship Id="rId48" Type="http://schemas.openxmlformats.org/officeDocument/2006/relationships/customXml" Target="../ink/ink52.xml"/><Relationship Id="rId47" Type="http://schemas.openxmlformats.org/officeDocument/2006/relationships/image" Target="../media/image60.png"/><Relationship Id="rId46" Type="http://schemas.openxmlformats.org/officeDocument/2006/relationships/customXml" Target="../ink/ink51.xml"/><Relationship Id="rId45" Type="http://schemas.openxmlformats.org/officeDocument/2006/relationships/image" Target="../media/image59.png"/><Relationship Id="rId44" Type="http://schemas.openxmlformats.org/officeDocument/2006/relationships/customXml" Target="../ink/ink50.xml"/><Relationship Id="rId43" Type="http://schemas.openxmlformats.org/officeDocument/2006/relationships/image" Target="../media/image58.png"/><Relationship Id="rId42" Type="http://schemas.openxmlformats.org/officeDocument/2006/relationships/customXml" Target="../ink/ink49.xml"/><Relationship Id="rId41" Type="http://schemas.openxmlformats.org/officeDocument/2006/relationships/image" Target="../media/image57.png"/><Relationship Id="rId40" Type="http://schemas.openxmlformats.org/officeDocument/2006/relationships/customXml" Target="../ink/ink48.xml"/><Relationship Id="rId4" Type="http://schemas.openxmlformats.org/officeDocument/2006/relationships/diagramLayout" Target="../diagrams/layout4.xml"/><Relationship Id="rId39" Type="http://schemas.openxmlformats.org/officeDocument/2006/relationships/image" Target="../media/image56.png"/><Relationship Id="rId38" Type="http://schemas.openxmlformats.org/officeDocument/2006/relationships/customXml" Target="../ink/ink47.xml"/><Relationship Id="rId37" Type="http://schemas.openxmlformats.org/officeDocument/2006/relationships/image" Target="../media/image55.png"/><Relationship Id="rId36" Type="http://schemas.openxmlformats.org/officeDocument/2006/relationships/customXml" Target="../ink/ink46.xml"/><Relationship Id="rId35" Type="http://schemas.openxmlformats.org/officeDocument/2006/relationships/image" Target="../media/image54.png"/><Relationship Id="rId34" Type="http://schemas.openxmlformats.org/officeDocument/2006/relationships/customXml" Target="../ink/ink45.xml"/><Relationship Id="rId33" Type="http://schemas.openxmlformats.org/officeDocument/2006/relationships/image" Target="../media/image53.png"/><Relationship Id="rId32" Type="http://schemas.openxmlformats.org/officeDocument/2006/relationships/customXml" Target="../ink/ink44.xml"/><Relationship Id="rId31" Type="http://schemas.openxmlformats.org/officeDocument/2006/relationships/image" Target="../media/image52.png"/><Relationship Id="rId30" Type="http://schemas.openxmlformats.org/officeDocument/2006/relationships/customXml" Target="../ink/ink43.xml"/><Relationship Id="rId3" Type="http://schemas.openxmlformats.org/officeDocument/2006/relationships/diagramData" Target="../diagrams/data4.xml"/><Relationship Id="rId29" Type="http://schemas.openxmlformats.org/officeDocument/2006/relationships/image" Target="../media/image51.png"/><Relationship Id="rId28" Type="http://schemas.openxmlformats.org/officeDocument/2006/relationships/customXml" Target="../ink/ink42.xml"/><Relationship Id="rId27" Type="http://schemas.openxmlformats.org/officeDocument/2006/relationships/image" Target="../media/image50.png"/><Relationship Id="rId26" Type="http://schemas.openxmlformats.org/officeDocument/2006/relationships/customXml" Target="../ink/ink41.xml"/><Relationship Id="rId25" Type="http://schemas.openxmlformats.org/officeDocument/2006/relationships/image" Target="../media/image49.png"/><Relationship Id="rId24" Type="http://schemas.openxmlformats.org/officeDocument/2006/relationships/customXml" Target="../ink/ink40.xml"/><Relationship Id="rId23" Type="http://schemas.openxmlformats.org/officeDocument/2006/relationships/image" Target="../media/image48.png"/><Relationship Id="rId22" Type="http://schemas.openxmlformats.org/officeDocument/2006/relationships/customXml" Target="../ink/ink39.xml"/><Relationship Id="rId21" Type="http://schemas.openxmlformats.org/officeDocument/2006/relationships/image" Target="../media/image37.png"/><Relationship Id="rId20" Type="http://schemas.openxmlformats.org/officeDocument/2006/relationships/customXml" Target="../ink/ink38.xml"/><Relationship Id="rId2" Type="http://schemas.openxmlformats.org/officeDocument/2006/relationships/tags" Target="../tags/tag181.xml"/><Relationship Id="rId19" Type="http://schemas.openxmlformats.org/officeDocument/2006/relationships/image" Target="../media/image47.png"/><Relationship Id="rId18" Type="http://schemas.openxmlformats.org/officeDocument/2006/relationships/customXml" Target="../ink/ink37.xml"/><Relationship Id="rId17" Type="http://schemas.openxmlformats.org/officeDocument/2006/relationships/image" Target="../media/image46.png"/><Relationship Id="rId16" Type="http://schemas.openxmlformats.org/officeDocument/2006/relationships/customXml" Target="../ink/ink36.xml"/><Relationship Id="rId15" Type="http://schemas.openxmlformats.org/officeDocument/2006/relationships/image" Target="../media/image45.png"/><Relationship Id="rId14" Type="http://schemas.openxmlformats.org/officeDocument/2006/relationships/customXml" Target="../ink/ink35.xml"/><Relationship Id="rId13" Type="http://schemas.openxmlformats.org/officeDocument/2006/relationships/image" Target="../media/image44.png"/><Relationship Id="rId126" Type="http://schemas.openxmlformats.org/officeDocument/2006/relationships/notesSlide" Target="../notesSlides/notesSlide8.xml"/><Relationship Id="rId125" Type="http://schemas.openxmlformats.org/officeDocument/2006/relationships/slideLayout" Target="../slideLayouts/slideLayout17.xml"/><Relationship Id="rId124" Type="http://schemas.openxmlformats.org/officeDocument/2006/relationships/tags" Target="../tags/tag183.xml"/><Relationship Id="rId123" Type="http://schemas.openxmlformats.org/officeDocument/2006/relationships/image" Target="../media/image97.png"/><Relationship Id="rId122" Type="http://schemas.openxmlformats.org/officeDocument/2006/relationships/customXml" Target="../ink/ink89.xml"/><Relationship Id="rId121" Type="http://schemas.openxmlformats.org/officeDocument/2006/relationships/image" Target="../media/image96.png"/><Relationship Id="rId120" Type="http://schemas.openxmlformats.org/officeDocument/2006/relationships/customXml" Target="../ink/ink88.xml"/><Relationship Id="rId12" Type="http://schemas.openxmlformats.org/officeDocument/2006/relationships/customXml" Target="../ink/ink34.xml"/><Relationship Id="rId119" Type="http://schemas.openxmlformats.org/officeDocument/2006/relationships/image" Target="../media/image95.png"/><Relationship Id="rId118" Type="http://schemas.openxmlformats.org/officeDocument/2006/relationships/customXml" Target="../ink/ink87.xml"/><Relationship Id="rId117" Type="http://schemas.openxmlformats.org/officeDocument/2006/relationships/image" Target="../media/image94.png"/><Relationship Id="rId116" Type="http://schemas.openxmlformats.org/officeDocument/2006/relationships/customXml" Target="../ink/ink86.xml"/><Relationship Id="rId115" Type="http://schemas.openxmlformats.org/officeDocument/2006/relationships/image" Target="../media/image93.png"/><Relationship Id="rId114" Type="http://schemas.openxmlformats.org/officeDocument/2006/relationships/customXml" Target="../ink/ink85.xml"/><Relationship Id="rId113" Type="http://schemas.openxmlformats.org/officeDocument/2006/relationships/image" Target="../media/image92.png"/><Relationship Id="rId112" Type="http://schemas.openxmlformats.org/officeDocument/2006/relationships/customXml" Target="../ink/ink84.xml"/><Relationship Id="rId111" Type="http://schemas.openxmlformats.org/officeDocument/2006/relationships/image" Target="../media/image91.png"/><Relationship Id="rId110" Type="http://schemas.openxmlformats.org/officeDocument/2006/relationships/customXml" Target="../ink/ink83.xml"/><Relationship Id="rId11" Type="http://schemas.openxmlformats.org/officeDocument/2006/relationships/image" Target="../media/image43.png"/><Relationship Id="rId109" Type="http://schemas.openxmlformats.org/officeDocument/2006/relationships/image" Target="../media/image90.png"/><Relationship Id="rId108" Type="http://schemas.openxmlformats.org/officeDocument/2006/relationships/customXml" Target="../ink/ink82.xml"/><Relationship Id="rId107" Type="http://schemas.openxmlformats.org/officeDocument/2006/relationships/image" Target="../media/image89.png"/><Relationship Id="rId106" Type="http://schemas.openxmlformats.org/officeDocument/2006/relationships/customXml" Target="../ink/ink81.xml"/><Relationship Id="rId105" Type="http://schemas.openxmlformats.org/officeDocument/2006/relationships/image" Target="../media/image88.png"/><Relationship Id="rId104" Type="http://schemas.openxmlformats.org/officeDocument/2006/relationships/customXml" Target="../ink/ink80.xml"/><Relationship Id="rId103" Type="http://schemas.openxmlformats.org/officeDocument/2006/relationships/image" Target="../media/image87.png"/><Relationship Id="rId102" Type="http://schemas.openxmlformats.org/officeDocument/2006/relationships/customXml" Target="../ink/ink79.xml"/><Relationship Id="rId101" Type="http://schemas.openxmlformats.org/officeDocument/2006/relationships/image" Target="../media/image86.png"/><Relationship Id="rId100" Type="http://schemas.openxmlformats.org/officeDocument/2006/relationships/customXml" Target="../ink/ink78.xml"/><Relationship Id="rId10" Type="http://schemas.openxmlformats.org/officeDocument/2006/relationships/customXml" Target="../ink/ink33.xml"/><Relationship Id="rId1" Type="http://schemas.openxmlformats.org/officeDocument/2006/relationships/tags" Target="../tags/tag18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tags" Target="../tags/tag186.xml"/><Relationship Id="rId7" Type="http://schemas.microsoft.com/office/2007/relationships/diagramDrawing" Target="../diagrams/drawing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3" Type="http://schemas.openxmlformats.org/officeDocument/2006/relationships/diagramData" Target="../diagrams/data5.xml"/><Relationship Id="rId2" Type="http://schemas.openxmlformats.org/officeDocument/2006/relationships/tags" Target="../tags/tag185.xml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188.xml"/><Relationship Id="rId15" Type="http://schemas.microsoft.com/office/2007/relationships/diagramDrawing" Target="../diagrams/drawing6.xml"/><Relationship Id="rId14" Type="http://schemas.openxmlformats.org/officeDocument/2006/relationships/diagramColors" Target="../diagrams/colors6.xml"/><Relationship Id="rId13" Type="http://schemas.openxmlformats.org/officeDocument/2006/relationships/diagramQuickStyle" Target="../diagrams/quickStyle6.xml"/><Relationship Id="rId12" Type="http://schemas.openxmlformats.org/officeDocument/2006/relationships/diagramLayout" Target="../diagrams/layout6.xml"/><Relationship Id="rId11" Type="http://schemas.openxmlformats.org/officeDocument/2006/relationships/diagramData" Target="../diagrams/data6.xml"/><Relationship Id="rId10" Type="http://schemas.openxmlformats.org/officeDocument/2006/relationships/tags" Target="../tags/tag187.xml"/><Relationship Id="rId1" Type="http://schemas.openxmlformats.org/officeDocument/2006/relationships/tags" Target="../tags/tag18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image" Target="../media/image102.png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tags" Target="../tags/tag191.xml"/><Relationship Id="rId3" Type="http://schemas.openxmlformats.org/officeDocument/2006/relationships/image" Target="../media/image99.png"/><Relationship Id="rId2" Type="http://schemas.openxmlformats.org/officeDocument/2006/relationships/tags" Target="../tags/tag190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194.xml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tags" Target="../tags/tag18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tags" Target="../tags/tag197.xml"/><Relationship Id="rId7" Type="http://schemas.microsoft.com/office/2007/relationships/diagramDrawing" Target="../diagrams/drawing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3" Type="http://schemas.openxmlformats.org/officeDocument/2006/relationships/diagramData" Target="../diagrams/data7.xml"/><Relationship Id="rId27" Type="http://schemas.openxmlformats.org/officeDocument/2006/relationships/notesSlide" Target="../notesSlides/notesSlide11.xml"/><Relationship Id="rId26" Type="http://schemas.openxmlformats.org/officeDocument/2006/relationships/slideLayout" Target="../slideLayouts/slideLayout17.xml"/><Relationship Id="rId25" Type="http://schemas.openxmlformats.org/officeDocument/2006/relationships/tags" Target="../tags/tag203.xml"/><Relationship Id="rId24" Type="http://schemas.openxmlformats.org/officeDocument/2006/relationships/image" Target="../media/image110.png"/><Relationship Id="rId23" Type="http://schemas.openxmlformats.org/officeDocument/2006/relationships/tags" Target="../tags/tag202.xml"/><Relationship Id="rId22" Type="http://schemas.openxmlformats.org/officeDocument/2006/relationships/image" Target="../media/image109.png"/><Relationship Id="rId21" Type="http://schemas.openxmlformats.org/officeDocument/2006/relationships/tags" Target="../tags/tag201.xml"/><Relationship Id="rId20" Type="http://schemas.microsoft.com/office/2007/relationships/diagramDrawing" Target="../diagrams/drawing8.xml"/><Relationship Id="rId2" Type="http://schemas.openxmlformats.org/officeDocument/2006/relationships/tags" Target="../tags/tag196.xml"/><Relationship Id="rId19" Type="http://schemas.openxmlformats.org/officeDocument/2006/relationships/diagramColors" Target="../diagrams/colors8.xml"/><Relationship Id="rId18" Type="http://schemas.openxmlformats.org/officeDocument/2006/relationships/diagramQuickStyle" Target="../diagrams/quickStyle8.xml"/><Relationship Id="rId17" Type="http://schemas.openxmlformats.org/officeDocument/2006/relationships/diagramLayout" Target="../diagrams/layout8.xml"/><Relationship Id="rId16" Type="http://schemas.openxmlformats.org/officeDocument/2006/relationships/diagramData" Target="../diagrams/data8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image" Target="../media/image108.png"/><Relationship Id="rId12" Type="http://schemas.openxmlformats.org/officeDocument/2006/relationships/tags" Target="../tags/tag198.xml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tags" Target="../tags/tag19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tags" Target="../tags/tag209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tags" Target="../tags/tag208.xml"/><Relationship Id="rId17" Type="http://schemas.openxmlformats.org/officeDocument/2006/relationships/notesSlide" Target="../notesSlides/notesSlide12.xml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211.xml"/><Relationship Id="rId14" Type="http://schemas.microsoft.com/office/2007/relationships/diagramDrawing" Target="../diagrams/drawing9.xml"/><Relationship Id="rId13" Type="http://schemas.openxmlformats.org/officeDocument/2006/relationships/diagramColors" Target="../diagrams/colors9.xml"/><Relationship Id="rId12" Type="http://schemas.openxmlformats.org/officeDocument/2006/relationships/diagramQuickStyle" Target="../diagrams/quickStyle9.xml"/><Relationship Id="rId11" Type="http://schemas.openxmlformats.org/officeDocument/2006/relationships/diagramLayout" Target="../diagrams/layout9.xml"/><Relationship Id="rId10" Type="http://schemas.openxmlformats.org/officeDocument/2006/relationships/diagramData" Target="../diagrams/data9.xml"/><Relationship Id="rId1" Type="http://schemas.openxmlformats.org/officeDocument/2006/relationships/tags" Target="../tags/tag20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0.xml"/><Relationship Id="rId8" Type="http://schemas.openxmlformats.org/officeDocument/2006/relationships/diagramLayout" Target="../diagrams/layout10.xml"/><Relationship Id="rId7" Type="http://schemas.openxmlformats.org/officeDocument/2006/relationships/diagramData" Target="../diagrams/data10.xml"/><Relationship Id="rId6" Type="http://schemas.openxmlformats.org/officeDocument/2006/relationships/tags" Target="../tags/tag215.xml"/><Relationship Id="rId5" Type="http://schemas.openxmlformats.org/officeDocument/2006/relationships/image" Target="../media/image117.png"/><Relationship Id="rId4" Type="http://schemas.openxmlformats.org/officeDocument/2006/relationships/tags" Target="../tags/tag214.xml"/><Relationship Id="rId3" Type="http://schemas.openxmlformats.org/officeDocument/2006/relationships/image" Target="../media/image116.png"/><Relationship Id="rId2" Type="http://schemas.openxmlformats.org/officeDocument/2006/relationships/tags" Target="../tags/tag213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216.xml"/><Relationship Id="rId11" Type="http://schemas.microsoft.com/office/2007/relationships/diagramDrawing" Target="../diagrams/drawing10.xml"/><Relationship Id="rId10" Type="http://schemas.openxmlformats.org/officeDocument/2006/relationships/diagramColors" Target="../diagrams/colors10.xml"/><Relationship Id="rId1" Type="http://schemas.openxmlformats.org/officeDocument/2006/relationships/tags" Target="../tags/tag212.xml"/></Relationships>
</file>

<file path=ppt/slides/_rels/slide17.xml.rels><?xml version="1.0" encoding="UTF-8" standalone="yes"?>
<Relationships xmlns="http://schemas.openxmlformats.org/package/2006/relationships"><Relationship Id="rId9" Type="http://schemas.microsoft.com/office/2007/relationships/diagramDrawing" Target="../diagrams/drawing11.xml"/><Relationship Id="rId8" Type="http://schemas.openxmlformats.org/officeDocument/2006/relationships/diagramColors" Target="../diagrams/colors11.xml"/><Relationship Id="rId7" Type="http://schemas.openxmlformats.org/officeDocument/2006/relationships/diagramQuickStyle" Target="../diagrams/quickStyle1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tags" Target="../tags/tag219.xml"/><Relationship Id="rId3" Type="http://schemas.openxmlformats.org/officeDocument/2006/relationships/image" Target="../media/image118.png"/><Relationship Id="rId2" Type="http://schemas.openxmlformats.org/officeDocument/2006/relationships/tags" Target="../tags/tag218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17.xml"/><Relationship Id="rId13" Type="http://schemas.openxmlformats.org/officeDocument/2006/relationships/tags" Target="../tags/tag222.xml"/><Relationship Id="rId12" Type="http://schemas.openxmlformats.org/officeDocument/2006/relationships/image" Target="../media/image119.png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228.xml"/><Relationship Id="rId7" Type="http://schemas.microsoft.com/office/2007/relationships/diagramDrawing" Target="../diagrams/drawing1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3" Type="http://schemas.openxmlformats.org/officeDocument/2006/relationships/diagramData" Target="../diagrams/data12.xml"/><Relationship Id="rId2" Type="http://schemas.openxmlformats.org/officeDocument/2006/relationships/tags" Target="../tags/tag227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22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4" Type="http://schemas.openxmlformats.org/officeDocument/2006/relationships/notesSlide" Target="../notesSlides/notesSlide16.xml"/><Relationship Id="rId23" Type="http://schemas.openxmlformats.org/officeDocument/2006/relationships/slideLayout" Target="../slideLayouts/slideLayout17.xml"/><Relationship Id="rId22" Type="http://schemas.openxmlformats.org/officeDocument/2006/relationships/tags" Target="../tags/tag246.xml"/><Relationship Id="rId21" Type="http://schemas.openxmlformats.org/officeDocument/2006/relationships/image" Target="../media/image123.png"/><Relationship Id="rId20" Type="http://schemas.openxmlformats.org/officeDocument/2006/relationships/tags" Target="../tags/tag245.xml"/><Relationship Id="rId2" Type="http://schemas.openxmlformats.org/officeDocument/2006/relationships/tags" Target="../tags/tag230.xml"/><Relationship Id="rId19" Type="http://schemas.openxmlformats.org/officeDocument/2006/relationships/image" Target="../media/image122.png"/><Relationship Id="rId18" Type="http://schemas.openxmlformats.org/officeDocument/2006/relationships/tags" Target="../tags/tag244.xml"/><Relationship Id="rId17" Type="http://schemas.openxmlformats.org/officeDocument/2006/relationships/image" Target="../media/image121.png"/><Relationship Id="rId16" Type="http://schemas.openxmlformats.org/officeDocument/2006/relationships/tags" Target="../tags/tag243.xml"/><Relationship Id="rId15" Type="http://schemas.openxmlformats.org/officeDocument/2006/relationships/image" Target="../media/image120.png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tags" Target="../tags/tag229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image" Target="../media/image124.png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image" Target="../media/image125.jpeg"/><Relationship Id="rId2" Type="http://schemas.openxmlformats.org/officeDocument/2006/relationships/tags" Target="../tags/tag255.xml"/><Relationship Id="rId15" Type="http://schemas.openxmlformats.org/officeDocument/2006/relationships/notesSlide" Target="../notesSlides/notesSlide17.xml"/><Relationship Id="rId14" Type="http://schemas.openxmlformats.org/officeDocument/2006/relationships/slideLayout" Target="../slideLayouts/slideLayout17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tags" Target="../tags/tag25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9" Type="http://schemas.openxmlformats.org/officeDocument/2006/relationships/notesSlide" Target="../notesSlides/notesSlide18.xml"/><Relationship Id="rId18" Type="http://schemas.openxmlformats.org/officeDocument/2006/relationships/slideLayout" Target="../slideLayouts/slideLayout17.xml"/><Relationship Id="rId17" Type="http://schemas.openxmlformats.org/officeDocument/2006/relationships/tags" Target="../tags/tag279.xml"/><Relationship Id="rId16" Type="http://schemas.openxmlformats.org/officeDocument/2006/relationships/image" Target="../media/image128.jpeg"/><Relationship Id="rId15" Type="http://schemas.openxmlformats.org/officeDocument/2006/relationships/tags" Target="../tags/tag278.xml"/><Relationship Id="rId14" Type="http://schemas.openxmlformats.org/officeDocument/2006/relationships/image" Target="../media/image127.jpeg"/><Relationship Id="rId13" Type="http://schemas.openxmlformats.org/officeDocument/2006/relationships/tags" Target="../tags/tag277.xml"/><Relationship Id="rId12" Type="http://schemas.openxmlformats.org/officeDocument/2006/relationships/image" Target="../media/image126.jpeg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tags" Target="../tags/tag26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285.xml"/><Relationship Id="rId7" Type="http://schemas.openxmlformats.org/officeDocument/2006/relationships/image" Target="../media/image129.svg"/><Relationship Id="rId6" Type="http://schemas.openxmlformats.org/officeDocument/2006/relationships/image" Target="../media/image1.png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151.xml"/><Relationship Id="rId5" Type="http://schemas.openxmlformats.org/officeDocument/2006/relationships/image" Target="../media/image3.png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56.xml"/><Relationship Id="rId6" Type="http://schemas.openxmlformats.org/officeDocument/2006/relationships/image" Target="../media/image5.png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image" Target="../media/image4.png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59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tags" Target="../tags/tag158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164.xml"/><Relationship Id="rId14" Type="http://schemas.openxmlformats.org/officeDocument/2006/relationships/image" Target="../media/image7.png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67.xml"/><Relationship Id="rId7" Type="http://schemas.microsoft.com/office/2007/relationships/diagramDrawing" Target="../diagrams/drawing2.xml"/><Relationship Id="rId68" Type="http://schemas.openxmlformats.org/officeDocument/2006/relationships/notesSlide" Target="../notesSlides/notesSlide6.xml"/><Relationship Id="rId67" Type="http://schemas.openxmlformats.org/officeDocument/2006/relationships/slideLayout" Target="../slideLayouts/slideLayout17.xml"/><Relationship Id="rId66" Type="http://schemas.openxmlformats.org/officeDocument/2006/relationships/tags" Target="../tags/tag171.xml"/><Relationship Id="rId65" Type="http://schemas.openxmlformats.org/officeDocument/2006/relationships/image" Target="../media/image32.png"/><Relationship Id="rId64" Type="http://schemas.openxmlformats.org/officeDocument/2006/relationships/customXml" Target="../ink/ink24.xml"/><Relationship Id="rId63" Type="http://schemas.openxmlformats.org/officeDocument/2006/relationships/image" Target="../media/image31.png"/><Relationship Id="rId62" Type="http://schemas.openxmlformats.org/officeDocument/2006/relationships/customXml" Target="../ink/ink23.xml"/><Relationship Id="rId61" Type="http://schemas.openxmlformats.org/officeDocument/2006/relationships/image" Target="../media/image30.png"/><Relationship Id="rId60" Type="http://schemas.openxmlformats.org/officeDocument/2006/relationships/customXml" Target="../ink/ink22.xml"/><Relationship Id="rId6" Type="http://schemas.openxmlformats.org/officeDocument/2006/relationships/diagramColors" Target="../diagrams/colors2.xml"/><Relationship Id="rId59" Type="http://schemas.openxmlformats.org/officeDocument/2006/relationships/image" Target="../media/image29.png"/><Relationship Id="rId58" Type="http://schemas.openxmlformats.org/officeDocument/2006/relationships/customXml" Target="../ink/ink21.xml"/><Relationship Id="rId57" Type="http://schemas.openxmlformats.org/officeDocument/2006/relationships/image" Target="../media/image28.png"/><Relationship Id="rId56" Type="http://schemas.openxmlformats.org/officeDocument/2006/relationships/customXml" Target="../ink/ink20.xml"/><Relationship Id="rId55" Type="http://schemas.openxmlformats.org/officeDocument/2006/relationships/image" Target="../media/image27.png"/><Relationship Id="rId54" Type="http://schemas.openxmlformats.org/officeDocument/2006/relationships/customXml" Target="../ink/ink19.xml"/><Relationship Id="rId53" Type="http://schemas.openxmlformats.org/officeDocument/2006/relationships/image" Target="../media/image26.png"/><Relationship Id="rId52" Type="http://schemas.openxmlformats.org/officeDocument/2006/relationships/customXml" Target="../ink/ink18.xml"/><Relationship Id="rId51" Type="http://schemas.openxmlformats.org/officeDocument/2006/relationships/image" Target="../media/image25.png"/><Relationship Id="rId50" Type="http://schemas.openxmlformats.org/officeDocument/2006/relationships/customXml" Target="../ink/ink17.xml"/><Relationship Id="rId5" Type="http://schemas.openxmlformats.org/officeDocument/2006/relationships/diagramQuickStyle" Target="../diagrams/quickStyle2.xml"/><Relationship Id="rId49" Type="http://schemas.openxmlformats.org/officeDocument/2006/relationships/customXml" Target="../ink/ink16.xml"/><Relationship Id="rId48" Type="http://schemas.openxmlformats.org/officeDocument/2006/relationships/customXml" Target="../ink/ink15.xml"/><Relationship Id="rId47" Type="http://schemas.openxmlformats.org/officeDocument/2006/relationships/image" Target="../media/image24.png"/><Relationship Id="rId46" Type="http://schemas.openxmlformats.org/officeDocument/2006/relationships/customXml" Target="../ink/ink14.xml"/><Relationship Id="rId45" Type="http://schemas.openxmlformats.org/officeDocument/2006/relationships/image" Target="../media/image23.png"/><Relationship Id="rId44" Type="http://schemas.openxmlformats.org/officeDocument/2006/relationships/customXml" Target="../ink/ink13.xml"/><Relationship Id="rId43" Type="http://schemas.openxmlformats.org/officeDocument/2006/relationships/image" Target="../media/image22.png"/><Relationship Id="rId42" Type="http://schemas.openxmlformats.org/officeDocument/2006/relationships/customXml" Target="../ink/ink12.xml"/><Relationship Id="rId41" Type="http://schemas.openxmlformats.org/officeDocument/2006/relationships/image" Target="../media/image21.png"/><Relationship Id="rId40" Type="http://schemas.openxmlformats.org/officeDocument/2006/relationships/customXml" Target="../ink/ink11.xml"/><Relationship Id="rId4" Type="http://schemas.openxmlformats.org/officeDocument/2006/relationships/diagramLayout" Target="../diagrams/layout2.xml"/><Relationship Id="rId39" Type="http://schemas.openxmlformats.org/officeDocument/2006/relationships/image" Target="../media/image20.png"/><Relationship Id="rId38" Type="http://schemas.openxmlformats.org/officeDocument/2006/relationships/customXml" Target="../ink/ink10.xml"/><Relationship Id="rId37" Type="http://schemas.openxmlformats.org/officeDocument/2006/relationships/image" Target="../media/image19.png"/><Relationship Id="rId36" Type="http://schemas.openxmlformats.org/officeDocument/2006/relationships/customXml" Target="../ink/ink9.xml"/><Relationship Id="rId35" Type="http://schemas.openxmlformats.org/officeDocument/2006/relationships/image" Target="../media/image18.png"/><Relationship Id="rId34" Type="http://schemas.openxmlformats.org/officeDocument/2006/relationships/customXml" Target="../ink/ink8.xml"/><Relationship Id="rId33" Type="http://schemas.openxmlformats.org/officeDocument/2006/relationships/image" Target="../media/image17.png"/><Relationship Id="rId32" Type="http://schemas.openxmlformats.org/officeDocument/2006/relationships/customXml" Target="../ink/ink7.xml"/><Relationship Id="rId31" Type="http://schemas.openxmlformats.org/officeDocument/2006/relationships/image" Target="../media/image16.png"/><Relationship Id="rId30" Type="http://schemas.openxmlformats.org/officeDocument/2006/relationships/customXml" Target="../ink/ink6.xml"/><Relationship Id="rId3" Type="http://schemas.openxmlformats.org/officeDocument/2006/relationships/diagramData" Target="../diagrams/data2.xml"/><Relationship Id="rId29" Type="http://schemas.openxmlformats.org/officeDocument/2006/relationships/image" Target="../media/image15.png"/><Relationship Id="rId28" Type="http://schemas.openxmlformats.org/officeDocument/2006/relationships/customXml" Target="../ink/ink5.xml"/><Relationship Id="rId27" Type="http://schemas.openxmlformats.org/officeDocument/2006/relationships/image" Target="../media/image14.png"/><Relationship Id="rId26" Type="http://schemas.openxmlformats.org/officeDocument/2006/relationships/customXml" Target="../ink/ink4.xml"/><Relationship Id="rId25" Type="http://schemas.openxmlformats.org/officeDocument/2006/relationships/image" Target="../media/image13.png"/><Relationship Id="rId24" Type="http://schemas.openxmlformats.org/officeDocument/2006/relationships/customXml" Target="../ink/ink3.xml"/><Relationship Id="rId23" Type="http://schemas.openxmlformats.org/officeDocument/2006/relationships/image" Target="../media/image12.png"/><Relationship Id="rId22" Type="http://schemas.openxmlformats.org/officeDocument/2006/relationships/customXml" Target="../ink/ink2.xml"/><Relationship Id="rId21" Type="http://schemas.openxmlformats.org/officeDocument/2006/relationships/image" Target="../media/image11.png"/><Relationship Id="rId20" Type="http://schemas.openxmlformats.org/officeDocument/2006/relationships/customXml" Target="../ink/ink1.xml"/><Relationship Id="rId2" Type="http://schemas.openxmlformats.org/officeDocument/2006/relationships/tags" Target="../tags/tag166.xml"/><Relationship Id="rId19" Type="http://schemas.openxmlformats.org/officeDocument/2006/relationships/image" Target="../media/image10.png"/><Relationship Id="rId18" Type="http://schemas.openxmlformats.org/officeDocument/2006/relationships/tags" Target="../tags/tag170.xml"/><Relationship Id="rId17" Type="http://schemas.microsoft.com/office/2007/relationships/diagramDrawing" Target="../diagrams/drawing3.xml"/><Relationship Id="rId16" Type="http://schemas.openxmlformats.org/officeDocument/2006/relationships/diagramColors" Target="../diagrams/colors3.xml"/><Relationship Id="rId15" Type="http://schemas.openxmlformats.org/officeDocument/2006/relationships/diagramQuickStyle" Target="../diagrams/quickStyle3.xml"/><Relationship Id="rId14" Type="http://schemas.openxmlformats.org/officeDocument/2006/relationships/diagramLayout" Target="../diagrams/layout3.xml"/><Relationship Id="rId13" Type="http://schemas.openxmlformats.org/officeDocument/2006/relationships/diagramData" Target="../diagrams/data3.xml"/><Relationship Id="rId12" Type="http://schemas.openxmlformats.org/officeDocument/2006/relationships/tags" Target="../tags/tag169.xml"/><Relationship Id="rId11" Type="http://schemas.openxmlformats.org/officeDocument/2006/relationships/image" Target="../media/image9.png"/><Relationship Id="rId10" Type="http://schemas.openxmlformats.org/officeDocument/2006/relationships/tags" Target="../tags/tag168.xml"/><Relationship Id="rId1" Type="http://schemas.openxmlformats.org/officeDocument/2006/relationships/tags" Target="../tags/tag16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customXml" Target="../ink/ink25.xml"/><Relationship Id="rId7" Type="http://schemas.openxmlformats.org/officeDocument/2006/relationships/image" Target="../media/image10.png"/><Relationship Id="rId6" Type="http://schemas.openxmlformats.org/officeDocument/2006/relationships/tags" Target="../tags/tag175.xml"/><Relationship Id="rId5" Type="http://schemas.openxmlformats.org/officeDocument/2006/relationships/image" Target="../media/image34.png"/><Relationship Id="rId4" Type="http://schemas.openxmlformats.org/officeDocument/2006/relationships/tags" Target="../tags/tag174.xml"/><Relationship Id="rId3" Type="http://schemas.openxmlformats.org/officeDocument/2006/relationships/image" Target="../media/image33.png"/><Relationship Id="rId26" Type="http://schemas.openxmlformats.org/officeDocument/2006/relationships/notesSlide" Target="../notesSlides/notesSlide7.xml"/><Relationship Id="rId25" Type="http://schemas.openxmlformats.org/officeDocument/2006/relationships/slideLayout" Target="../slideLayouts/slideLayout17.xml"/><Relationship Id="rId24" Type="http://schemas.openxmlformats.org/officeDocument/2006/relationships/tags" Target="../tags/tag176.xml"/><Relationship Id="rId23" Type="http://schemas.openxmlformats.org/officeDocument/2006/relationships/image" Target="../media/image41.png"/><Relationship Id="rId22" Type="http://schemas.openxmlformats.org/officeDocument/2006/relationships/customXml" Target="../ink/ink32.xml"/><Relationship Id="rId21" Type="http://schemas.openxmlformats.org/officeDocument/2006/relationships/image" Target="../media/image18.png"/><Relationship Id="rId20" Type="http://schemas.openxmlformats.org/officeDocument/2006/relationships/customXml" Target="../ink/ink31.xml"/><Relationship Id="rId2" Type="http://schemas.openxmlformats.org/officeDocument/2006/relationships/tags" Target="../tags/tag173.xml"/><Relationship Id="rId19" Type="http://schemas.openxmlformats.org/officeDocument/2006/relationships/image" Target="../media/image40.png"/><Relationship Id="rId18" Type="http://schemas.openxmlformats.org/officeDocument/2006/relationships/customXml" Target="../ink/ink30.xml"/><Relationship Id="rId17" Type="http://schemas.openxmlformats.org/officeDocument/2006/relationships/image" Target="../media/image39.png"/><Relationship Id="rId16" Type="http://schemas.openxmlformats.org/officeDocument/2006/relationships/customXml" Target="../ink/ink29.xml"/><Relationship Id="rId15" Type="http://schemas.openxmlformats.org/officeDocument/2006/relationships/image" Target="../media/image38.png"/><Relationship Id="rId14" Type="http://schemas.openxmlformats.org/officeDocument/2006/relationships/customXml" Target="../ink/ink28.xml"/><Relationship Id="rId13" Type="http://schemas.openxmlformats.org/officeDocument/2006/relationships/image" Target="../media/image37.png"/><Relationship Id="rId12" Type="http://schemas.openxmlformats.org/officeDocument/2006/relationships/customXml" Target="../ink/ink27.xml"/><Relationship Id="rId11" Type="http://schemas.openxmlformats.org/officeDocument/2006/relationships/image" Target="../media/image36.png"/><Relationship Id="rId10" Type="http://schemas.openxmlformats.org/officeDocument/2006/relationships/customXml" Target="../ink/ink26.xml"/><Relationship Id="rId1" Type="http://schemas.openxmlformats.org/officeDocument/2006/relationships/tags" Target="../tags/tag17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大模型推理框架</a:t>
            </a:r>
            <a:r>
              <a:rPr lang="zh-CN" altLang="en-US"/>
              <a:t>基础概述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WPS,a click to unlimited possibilities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主讲人：真锋</a:t>
            </a:r>
            <a:endParaRPr lang="en-US" altLang="zh-CN"/>
          </a:p>
        </p:txBody>
      </p:sp>
      <p:pic>
        <p:nvPicPr>
          <p:cNvPr id="2" name="图形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4530" y="1417725"/>
            <a:ext cx="662940" cy="7086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类</a:t>
            </a:r>
            <a:r>
              <a:rPr lang="en-US" altLang="zh-CN" dirty="0">
                <a:sym typeface="+mn-ea"/>
              </a:rPr>
              <a:t> Llama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LLM</a:t>
            </a:r>
            <a:r>
              <a:rPr lang="en-US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架构</a:t>
            </a:r>
            <a:endParaRPr lang="zh-CN" dirty="0"/>
          </a:p>
        </p:txBody>
      </p:sp>
      <p:graphicFrame>
        <p:nvGraphicFramePr>
          <p:cNvPr id="23" name="图示 22"/>
          <p:cNvGraphicFramePr/>
          <p:nvPr>
            <p:custDataLst>
              <p:tags r:id="rId2"/>
            </p:custDataLst>
          </p:nvPr>
        </p:nvGraphicFramePr>
        <p:xfrm>
          <a:off x="7566212" y="988286"/>
          <a:ext cx="4195482" cy="541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5335" y="1165225"/>
            <a:ext cx="5959475" cy="53282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3" name="墨迹 2"/>
              <p14:cNvContentPartPr/>
              <p14:nvPr/>
            </p14:nvContentPartPr>
            <p14:xfrm>
              <a:off x="2950845" y="861695"/>
              <a:ext cx="1959610" cy="20193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1"/>
            </p:blipFill>
            <p:spPr>
              <a:xfrm>
                <a:off x="2950845" y="861695"/>
                <a:ext cx="1959610" cy="2019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5" name="墨迹 4"/>
              <p14:cNvContentPartPr/>
              <p14:nvPr/>
            </p14:nvContentPartPr>
            <p14:xfrm>
              <a:off x="1983105" y="6196965"/>
              <a:ext cx="73025" cy="8826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3"/>
            </p:blipFill>
            <p:spPr>
              <a:xfrm>
                <a:off x="1983105" y="6196965"/>
                <a:ext cx="73025" cy="882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6" name="墨迹 5"/>
              <p14:cNvContentPartPr/>
              <p14:nvPr/>
            </p14:nvContentPartPr>
            <p14:xfrm>
              <a:off x="1410970" y="5939155"/>
              <a:ext cx="645160" cy="36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5"/>
            </p:blipFill>
            <p:spPr>
              <a:xfrm>
                <a:off x="1410970" y="5939155"/>
                <a:ext cx="6451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7" name="墨迹 6"/>
              <p14:cNvContentPartPr/>
              <p14:nvPr/>
            </p14:nvContentPartPr>
            <p14:xfrm>
              <a:off x="1201420" y="4843145"/>
              <a:ext cx="983615" cy="7575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7"/>
            </p:blipFill>
            <p:spPr>
              <a:xfrm>
                <a:off x="1201420" y="4843145"/>
                <a:ext cx="983615" cy="757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8" name="墨迹 7"/>
              <p14:cNvContentPartPr/>
              <p14:nvPr/>
            </p14:nvContentPartPr>
            <p14:xfrm>
              <a:off x="1225550" y="4197985"/>
              <a:ext cx="902970" cy="4997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9"/>
            </p:blipFill>
            <p:spPr>
              <a:xfrm>
                <a:off x="1225550" y="4197985"/>
                <a:ext cx="90297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9" name="墨迹 8"/>
              <p14:cNvContentPartPr/>
              <p14:nvPr/>
            </p14:nvContentPartPr>
            <p14:xfrm>
              <a:off x="2160905" y="2626995"/>
              <a:ext cx="15875" cy="36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21"/>
            </p:blipFill>
            <p:spPr>
              <a:xfrm>
                <a:off x="2160905" y="2626995"/>
                <a:ext cx="15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0" name="墨迹 9"/>
              <p14:cNvContentPartPr/>
              <p14:nvPr/>
            </p14:nvContentPartPr>
            <p14:xfrm>
              <a:off x="975360" y="2828290"/>
              <a:ext cx="1741805" cy="2336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23"/>
            </p:blipFill>
            <p:spPr>
              <a:xfrm>
                <a:off x="975360" y="2828290"/>
                <a:ext cx="1741805" cy="233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1" name="墨迹 10"/>
              <p14:cNvContentPartPr/>
              <p14:nvPr/>
            </p14:nvContentPartPr>
            <p14:xfrm>
              <a:off x="814070" y="1329690"/>
              <a:ext cx="1524000" cy="156337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5"/>
            </p:blipFill>
            <p:spPr>
              <a:xfrm>
                <a:off x="814070" y="1329690"/>
                <a:ext cx="1524000" cy="1563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2" name="墨迹 11"/>
              <p14:cNvContentPartPr/>
              <p14:nvPr/>
            </p14:nvContentPartPr>
            <p14:xfrm>
              <a:off x="2023745" y="2651125"/>
              <a:ext cx="701675" cy="158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7"/>
            </p:blipFill>
            <p:spPr>
              <a:xfrm>
                <a:off x="2023745" y="2651125"/>
                <a:ext cx="7016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3" name="墨迹 12"/>
              <p14:cNvContentPartPr/>
              <p14:nvPr/>
            </p14:nvContentPartPr>
            <p14:xfrm>
              <a:off x="2660650" y="2554605"/>
              <a:ext cx="177165" cy="2978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9"/>
            </p:blipFill>
            <p:spPr>
              <a:xfrm>
                <a:off x="2660650" y="2554605"/>
                <a:ext cx="177165" cy="2978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4" name="墨迹 13"/>
              <p14:cNvContentPartPr/>
              <p14:nvPr/>
            </p14:nvContentPartPr>
            <p14:xfrm>
              <a:off x="2039620" y="2191385"/>
              <a:ext cx="516255" cy="165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1"/>
            </p:blipFill>
            <p:spPr>
              <a:xfrm>
                <a:off x="2039620" y="2191385"/>
                <a:ext cx="516255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5" name="墨迹 14"/>
              <p14:cNvContentPartPr/>
              <p14:nvPr/>
            </p14:nvContentPartPr>
            <p14:xfrm>
              <a:off x="1330325" y="1812925"/>
              <a:ext cx="765810" cy="15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3"/>
            </p:blipFill>
            <p:spPr>
              <a:xfrm>
                <a:off x="1330325" y="1812925"/>
                <a:ext cx="76581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6" name="墨迹 15"/>
              <p14:cNvContentPartPr/>
              <p14:nvPr/>
            </p14:nvContentPartPr>
            <p14:xfrm>
              <a:off x="2185035" y="4407535"/>
              <a:ext cx="1209675" cy="82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5"/>
            </p:blipFill>
            <p:spPr>
              <a:xfrm>
                <a:off x="2185035" y="4407535"/>
                <a:ext cx="120967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7" name="墨迹 16"/>
              <p14:cNvContentPartPr/>
              <p14:nvPr/>
            </p14:nvContentPartPr>
            <p14:xfrm>
              <a:off x="3257550" y="4271010"/>
              <a:ext cx="314325" cy="38671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7"/>
            </p:blipFill>
            <p:spPr>
              <a:xfrm>
                <a:off x="3257550" y="4271010"/>
                <a:ext cx="314325" cy="386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18" name="墨迹 17"/>
              <p14:cNvContentPartPr/>
              <p14:nvPr/>
            </p14:nvContentPartPr>
            <p14:xfrm>
              <a:off x="3709035" y="3328035"/>
              <a:ext cx="386715" cy="82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9"/>
            </p:blipFill>
            <p:spPr>
              <a:xfrm>
                <a:off x="3709035" y="3328035"/>
                <a:ext cx="38671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19" name="墨迹 18"/>
              <p14:cNvContentPartPr/>
              <p14:nvPr/>
            </p14:nvContentPartPr>
            <p14:xfrm>
              <a:off x="3724910" y="1570990"/>
              <a:ext cx="645160" cy="82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1"/>
            </p:blipFill>
            <p:spPr>
              <a:xfrm>
                <a:off x="3724910" y="1570990"/>
                <a:ext cx="64516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0" name="墨迹 19"/>
              <p14:cNvContentPartPr/>
              <p14:nvPr/>
            </p14:nvContentPartPr>
            <p14:xfrm>
              <a:off x="4160520" y="5664835"/>
              <a:ext cx="967740" cy="4273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3"/>
            </p:blipFill>
            <p:spPr>
              <a:xfrm>
                <a:off x="4160520" y="5664835"/>
                <a:ext cx="967740" cy="427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1" name="墨迹 20"/>
              <p14:cNvContentPartPr/>
              <p14:nvPr/>
            </p14:nvContentPartPr>
            <p14:xfrm>
              <a:off x="3983355" y="4657725"/>
              <a:ext cx="427355" cy="330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45"/>
            </p:blipFill>
            <p:spPr>
              <a:xfrm>
                <a:off x="3983355" y="4657725"/>
                <a:ext cx="4273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2" name="墨迹 21"/>
              <p14:cNvContentPartPr/>
              <p14:nvPr/>
            </p14:nvContentPartPr>
            <p14:xfrm>
              <a:off x="4442460" y="4665980"/>
              <a:ext cx="403225" cy="3460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7"/>
            </p:blipFill>
            <p:spPr>
              <a:xfrm>
                <a:off x="4442460" y="4665980"/>
                <a:ext cx="40322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4" name="墨迹 23"/>
              <p14:cNvContentPartPr/>
              <p14:nvPr/>
            </p14:nvContentPartPr>
            <p14:xfrm>
              <a:off x="1233170" y="4980305"/>
              <a:ext cx="1056640" cy="54737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9"/>
            </p:blipFill>
            <p:spPr>
              <a:xfrm>
                <a:off x="1233170" y="4980305"/>
                <a:ext cx="1056640" cy="547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5" name="墨迹 24"/>
              <p14:cNvContentPartPr/>
              <p14:nvPr/>
            </p14:nvContentPartPr>
            <p14:xfrm>
              <a:off x="2298065" y="5028565"/>
              <a:ext cx="144780" cy="558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1"/>
            </p:blipFill>
            <p:spPr>
              <a:xfrm>
                <a:off x="2298065" y="5028565"/>
                <a:ext cx="144780" cy="5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6" name="墨迹 25"/>
              <p14:cNvContentPartPr/>
              <p14:nvPr/>
            </p14:nvContentPartPr>
            <p14:xfrm>
              <a:off x="2362200" y="4963795"/>
              <a:ext cx="97155" cy="25781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3"/>
            </p:blipFill>
            <p:spPr>
              <a:xfrm>
                <a:off x="2362200" y="4963795"/>
                <a:ext cx="97155" cy="257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7" name="墨迹 26"/>
              <p14:cNvContentPartPr/>
              <p14:nvPr/>
            </p14:nvContentPartPr>
            <p14:xfrm>
              <a:off x="1781810" y="4601210"/>
              <a:ext cx="806450" cy="26606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5"/>
            </p:blipFill>
            <p:spPr>
              <a:xfrm>
                <a:off x="1781810" y="4601210"/>
                <a:ext cx="806450" cy="266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8" name="墨迹 27"/>
              <p14:cNvContentPartPr/>
              <p14:nvPr/>
            </p14:nvContentPartPr>
            <p14:xfrm>
              <a:off x="1660525" y="4577080"/>
              <a:ext cx="298450" cy="2413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7"/>
            </p:blipFill>
            <p:spPr>
              <a:xfrm>
                <a:off x="1660525" y="4577080"/>
                <a:ext cx="298450" cy="24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29" name="墨迹 28"/>
              <p14:cNvContentPartPr/>
              <p14:nvPr/>
            </p14:nvContentPartPr>
            <p14:xfrm>
              <a:off x="5015230" y="4745990"/>
              <a:ext cx="774065" cy="4064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9"/>
            </p:blipFill>
            <p:spPr>
              <a:xfrm>
                <a:off x="5015230" y="4745990"/>
                <a:ext cx="774065" cy="40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0" name="墨迹 29"/>
              <p14:cNvContentPartPr/>
              <p14:nvPr/>
            </p14:nvContentPartPr>
            <p14:xfrm>
              <a:off x="8281035" y="1716405"/>
              <a:ext cx="2749550" cy="5651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1"/>
            </p:blipFill>
            <p:spPr>
              <a:xfrm>
                <a:off x="8281035" y="1716405"/>
                <a:ext cx="2749550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1" name="墨迹 30"/>
              <p14:cNvContentPartPr/>
              <p14:nvPr/>
            </p14:nvContentPartPr>
            <p14:xfrm>
              <a:off x="8095615" y="2207895"/>
              <a:ext cx="1007745" cy="5651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3"/>
            </p:blipFill>
            <p:spPr>
              <a:xfrm>
                <a:off x="8095615" y="2207895"/>
                <a:ext cx="100774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2" name="墨迹 31"/>
              <p14:cNvContentPartPr/>
              <p14:nvPr/>
            </p14:nvContentPartPr>
            <p14:xfrm>
              <a:off x="8377555" y="2505710"/>
              <a:ext cx="709930" cy="82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5"/>
            </p:blipFill>
            <p:spPr>
              <a:xfrm>
                <a:off x="8377555" y="2505710"/>
                <a:ext cx="70993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3" name="墨迹 32"/>
              <p14:cNvContentPartPr/>
              <p14:nvPr/>
            </p14:nvContentPartPr>
            <p14:xfrm>
              <a:off x="9949815" y="2788285"/>
              <a:ext cx="1651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7"/>
            </p:blipFill>
            <p:spPr>
              <a:xfrm>
                <a:off x="9949815" y="2788285"/>
                <a:ext cx="165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4" name="墨迹 33"/>
              <p14:cNvContentPartPr/>
              <p14:nvPr/>
            </p14:nvContentPartPr>
            <p14:xfrm>
              <a:off x="3636010" y="6454775"/>
              <a:ext cx="871220" cy="36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9"/>
            </p:blipFill>
            <p:spPr>
              <a:xfrm>
                <a:off x="3636010" y="6454775"/>
                <a:ext cx="8712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5" name="墨迹 34"/>
              <p14:cNvContentPartPr/>
              <p14:nvPr/>
            </p14:nvContentPartPr>
            <p14:xfrm>
              <a:off x="5200650" y="5906770"/>
              <a:ext cx="185420" cy="36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71"/>
            </p:blipFill>
            <p:spPr>
              <a:xfrm>
                <a:off x="5200650" y="5906770"/>
                <a:ext cx="18542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36" name="墨迹 35"/>
              <p14:cNvContentPartPr/>
              <p14:nvPr/>
            </p14:nvContentPartPr>
            <p14:xfrm>
              <a:off x="11119485" y="3046095"/>
              <a:ext cx="580390" cy="158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73"/>
            </p:blipFill>
            <p:spPr>
              <a:xfrm>
                <a:off x="11119485" y="3046095"/>
                <a:ext cx="58039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37" name="墨迹 36"/>
              <p14:cNvContentPartPr/>
              <p14:nvPr/>
            </p14:nvContentPartPr>
            <p14:xfrm>
              <a:off x="7974330" y="3295650"/>
              <a:ext cx="596900" cy="36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75"/>
            </p:blipFill>
            <p:spPr>
              <a:xfrm>
                <a:off x="7974330" y="3295650"/>
                <a:ext cx="5969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38" name="墨迹 37"/>
              <p14:cNvContentPartPr/>
              <p14:nvPr/>
            </p14:nvContentPartPr>
            <p14:xfrm>
              <a:off x="9498330" y="3263265"/>
              <a:ext cx="1185545" cy="82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7"/>
            </p:blipFill>
            <p:spPr>
              <a:xfrm>
                <a:off x="9498330" y="3263265"/>
                <a:ext cx="118554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39" name="墨迹 38"/>
              <p14:cNvContentPartPr/>
              <p14:nvPr/>
            </p14:nvContentPartPr>
            <p14:xfrm>
              <a:off x="8006715" y="3634105"/>
              <a:ext cx="1007745" cy="5651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9"/>
            </p:blipFill>
            <p:spPr>
              <a:xfrm>
                <a:off x="8006715" y="3634105"/>
                <a:ext cx="100774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0" name="墨迹 39"/>
              <p14:cNvContentPartPr/>
              <p14:nvPr/>
            </p14:nvContentPartPr>
            <p14:xfrm>
              <a:off x="4442460" y="2505710"/>
              <a:ext cx="403225" cy="36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81"/>
            </p:blipFill>
            <p:spPr>
              <a:xfrm>
                <a:off x="4442460" y="2505710"/>
                <a:ext cx="40322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1" name="墨迹 40"/>
              <p14:cNvContentPartPr/>
              <p14:nvPr/>
            </p14:nvContentPartPr>
            <p14:xfrm>
              <a:off x="5555615" y="2570480"/>
              <a:ext cx="370840" cy="36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3"/>
            </p:blipFill>
            <p:spPr>
              <a:xfrm>
                <a:off x="5555615" y="2570480"/>
                <a:ext cx="3708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2" name="墨迹 41"/>
              <p14:cNvContentPartPr/>
              <p14:nvPr/>
            </p14:nvContentPartPr>
            <p14:xfrm>
              <a:off x="4612005" y="1861185"/>
              <a:ext cx="394970" cy="36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85"/>
            </p:blipFill>
            <p:spPr>
              <a:xfrm>
                <a:off x="4612005" y="1861185"/>
                <a:ext cx="39497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3" name="墨迹 42"/>
              <p14:cNvContentPartPr/>
              <p14:nvPr/>
            </p14:nvContentPartPr>
            <p14:xfrm>
              <a:off x="10474325" y="3891915"/>
              <a:ext cx="765810" cy="36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7"/>
            </p:blipFill>
            <p:spPr>
              <a:xfrm>
                <a:off x="10474325" y="3891915"/>
                <a:ext cx="7658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4" name="墨迹 43"/>
              <p14:cNvContentPartPr/>
              <p14:nvPr/>
            </p14:nvContentPartPr>
            <p14:xfrm>
              <a:off x="8047355" y="4214495"/>
              <a:ext cx="273685" cy="3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9"/>
            </p:blipFill>
            <p:spPr>
              <a:xfrm>
                <a:off x="8047355" y="4214495"/>
                <a:ext cx="2736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5" name="墨迹 44"/>
              <p14:cNvContentPartPr/>
              <p14:nvPr/>
            </p14:nvContentPartPr>
            <p14:xfrm>
              <a:off x="7829550" y="4512310"/>
              <a:ext cx="967105" cy="1651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91"/>
            </p:blipFill>
            <p:spPr>
              <a:xfrm>
                <a:off x="7829550" y="4512310"/>
                <a:ext cx="967105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46" name="墨迹 45"/>
              <p14:cNvContentPartPr/>
              <p14:nvPr/>
            </p14:nvContentPartPr>
            <p14:xfrm>
              <a:off x="9692005" y="4480560"/>
              <a:ext cx="1935480" cy="2413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93"/>
            </p:blipFill>
            <p:spPr>
              <a:xfrm>
                <a:off x="9692005" y="4480560"/>
                <a:ext cx="1935480" cy="24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47" name="墨迹 46"/>
              <p14:cNvContentPartPr/>
              <p14:nvPr/>
            </p14:nvContentPartPr>
            <p14:xfrm>
              <a:off x="8877300" y="3666490"/>
              <a:ext cx="1250315" cy="50736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95"/>
            </p:blipFill>
            <p:spPr>
              <a:xfrm>
                <a:off x="8877300" y="3666490"/>
                <a:ext cx="1250315" cy="5073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48" name="墨迹 47"/>
              <p14:cNvContentPartPr/>
              <p14:nvPr/>
            </p14:nvContentPartPr>
            <p14:xfrm>
              <a:off x="9973945" y="3859530"/>
              <a:ext cx="266065" cy="31432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7"/>
            </p:blipFill>
            <p:spPr>
              <a:xfrm>
                <a:off x="9973945" y="3859530"/>
                <a:ext cx="266065" cy="314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49" name="墨迹 48"/>
              <p14:cNvContentPartPr/>
              <p14:nvPr/>
            </p14:nvContentPartPr>
            <p14:xfrm>
              <a:off x="8611235" y="4681855"/>
              <a:ext cx="1976120" cy="6413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9"/>
            </p:blipFill>
            <p:spPr>
              <a:xfrm>
                <a:off x="8611235" y="4681855"/>
                <a:ext cx="1976120" cy="64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0" name="墨迹 49"/>
              <p14:cNvContentPartPr/>
              <p14:nvPr/>
            </p14:nvContentPartPr>
            <p14:xfrm>
              <a:off x="7901940" y="5269865"/>
              <a:ext cx="2467610" cy="11303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01"/>
            </p:blipFill>
            <p:spPr>
              <a:xfrm>
                <a:off x="7901940" y="5269865"/>
                <a:ext cx="2467610" cy="1130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1" name="墨迹 50"/>
              <p14:cNvContentPartPr/>
              <p14:nvPr/>
            </p14:nvContentPartPr>
            <p14:xfrm>
              <a:off x="9087485" y="5713095"/>
              <a:ext cx="459105" cy="36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03"/>
            </p:blipFill>
            <p:spPr>
              <a:xfrm>
                <a:off x="9087485" y="5713095"/>
                <a:ext cx="45910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2" name="墨迹 51"/>
              <p14:cNvContentPartPr/>
              <p14:nvPr/>
            </p14:nvContentPartPr>
            <p14:xfrm>
              <a:off x="10215880" y="5697220"/>
              <a:ext cx="1217930" cy="6477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05"/>
            </p:blipFill>
            <p:spPr>
              <a:xfrm>
                <a:off x="10215880" y="5697220"/>
                <a:ext cx="1217930" cy="64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3" name="墨迹 52"/>
              <p14:cNvContentPartPr/>
              <p14:nvPr/>
            </p14:nvContentPartPr>
            <p14:xfrm>
              <a:off x="7877810" y="6108065"/>
              <a:ext cx="362585" cy="36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7"/>
            </p:blipFill>
            <p:spPr>
              <a:xfrm>
                <a:off x="7877810" y="6108065"/>
                <a:ext cx="36258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4" name="墨迹 53"/>
              <p14:cNvContentPartPr/>
              <p14:nvPr/>
            </p14:nvContentPartPr>
            <p14:xfrm>
              <a:off x="7579360" y="5020310"/>
              <a:ext cx="3023870" cy="44323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9"/>
            </p:blipFill>
            <p:spPr>
              <a:xfrm>
                <a:off x="7579360" y="5020310"/>
                <a:ext cx="3023870" cy="443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5" name="墨迹 54"/>
              <p14:cNvContentPartPr/>
              <p14:nvPr/>
            </p14:nvContentPartPr>
            <p14:xfrm>
              <a:off x="7345680" y="5455285"/>
              <a:ext cx="475615" cy="33845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11"/>
            </p:blipFill>
            <p:spPr>
              <a:xfrm>
                <a:off x="7345680" y="5455285"/>
                <a:ext cx="47561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56" name="墨迹 55"/>
              <p14:cNvContentPartPr/>
              <p14:nvPr/>
            </p14:nvContentPartPr>
            <p14:xfrm>
              <a:off x="7329170" y="5721350"/>
              <a:ext cx="201930" cy="24955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13"/>
            </p:blipFill>
            <p:spPr>
              <a:xfrm>
                <a:off x="7329170" y="5721350"/>
                <a:ext cx="201930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57" name="墨迹 56"/>
              <p14:cNvContentPartPr/>
              <p14:nvPr/>
            </p14:nvContentPartPr>
            <p14:xfrm>
              <a:off x="7297420" y="5640705"/>
              <a:ext cx="241935" cy="21780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15"/>
            </p:blipFill>
            <p:spPr>
              <a:xfrm>
                <a:off x="7297420" y="5640705"/>
                <a:ext cx="241935" cy="217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58" name="墨迹 57"/>
              <p14:cNvContentPartPr/>
              <p14:nvPr/>
            </p14:nvContentPartPr>
            <p14:xfrm>
              <a:off x="8313420" y="5374640"/>
              <a:ext cx="386715" cy="36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7"/>
            </p:blipFill>
            <p:spPr>
              <a:xfrm>
                <a:off x="8313420" y="5374640"/>
                <a:ext cx="38671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59" name="墨迹 58"/>
              <p14:cNvContentPartPr/>
              <p14:nvPr/>
            </p14:nvContentPartPr>
            <p14:xfrm>
              <a:off x="8740775" y="5334635"/>
              <a:ext cx="72390" cy="1587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9"/>
            </p:blipFill>
            <p:spPr>
              <a:xfrm>
                <a:off x="8740775" y="5334635"/>
                <a:ext cx="7239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0" name="墨迹 59"/>
              <p14:cNvContentPartPr/>
              <p14:nvPr/>
            </p14:nvContentPartPr>
            <p14:xfrm>
              <a:off x="8248650" y="5278120"/>
              <a:ext cx="2120900" cy="12890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21"/>
            </p:blipFill>
            <p:spPr>
              <a:xfrm>
                <a:off x="8248650" y="5278120"/>
                <a:ext cx="2120900" cy="128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1" name="墨迹 60"/>
              <p14:cNvContentPartPr/>
              <p14:nvPr/>
            </p14:nvContentPartPr>
            <p14:xfrm>
              <a:off x="7369810" y="5229860"/>
              <a:ext cx="298450" cy="806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23"/>
            </p:blipFill>
            <p:spPr>
              <a:xfrm>
                <a:off x="7369810" y="5229860"/>
                <a:ext cx="298450" cy="80645"/>
              </a:xfrm>
              <a:prstGeom prst="rect"/>
            </p:spPr>
          </p:pic>
        </mc:Fallback>
      </mc:AlternateContent>
    </p:spTree>
    <p:custDataLst>
      <p:tags r:id="rId1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en-US" altLang="zh-CN" dirty="0"/>
              <a:t>Llama1-3 </a:t>
            </a:r>
            <a:r>
              <a:rPr lang="zh-CN" altLang="en-US" dirty="0"/>
              <a:t>的升级</a:t>
            </a:r>
            <a:r>
              <a:rPr lang="zh-CN" altLang="en-US" dirty="0"/>
              <a:t>点</a:t>
            </a:r>
            <a:endParaRPr lang="zh-CN" altLang="en-US" dirty="0"/>
          </a:p>
        </p:txBody>
      </p:sp>
      <p:graphicFrame>
        <p:nvGraphicFramePr>
          <p:cNvPr id="23" name="图示 22"/>
          <p:cNvGraphicFramePr/>
          <p:nvPr>
            <p:custDataLst>
              <p:tags r:id="rId2"/>
            </p:custDataLst>
          </p:nvPr>
        </p:nvGraphicFramePr>
        <p:xfrm>
          <a:off x="7073265" y="643255"/>
          <a:ext cx="4688205" cy="5760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7530" y="1182370"/>
            <a:ext cx="5870575" cy="3154680"/>
          </a:xfrm>
          <a:prstGeom prst="rect">
            <a:avLst/>
          </a:prstGeom>
        </p:spPr>
      </p:pic>
      <p:graphicFrame>
        <p:nvGraphicFramePr>
          <p:cNvPr id="5" name="图示 4"/>
          <p:cNvGraphicFramePr/>
          <p:nvPr>
            <p:custDataLst>
              <p:tags r:id="rId10"/>
            </p:custDataLst>
          </p:nvPr>
        </p:nvGraphicFramePr>
        <p:xfrm>
          <a:off x="730885" y="4757420"/>
          <a:ext cx="5697220" cy="1646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en-US" altLang="zh-CN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FFN -&gt; </a:t>
            </a:r>
            <a:r>
              <a:rPr lang="zh-CN" altLang="en-US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FFN_SiLU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2895" y="1417955"/>
            <a:ext cx="3161030" cy="2385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81450" y="1275080"/>
            <a:ext cx="3263900" cy="277939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463925" y="2453005"/>
            <a:ext cx="602615" cy="31496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334E55B0-647D-440b-865C-3EC943EB4CBC-3" descr="/Users/zhg/Library/Containers/com.kingsoft.wpsoffice.mac/Data/tmp/wpsoffice.YojqIV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" y="4495800"/>
            <a:ext cx="8416290" cy="381000"/>
          </a:xfrm>
          <a:prstGeom prst="rect">
            <a:avLst/>
          </a:prstGeom>
        </p:spPr>
      </p:pic>
      <p:pic>
        <p:nvPicPr>
          <p:cNvPr id="9" name="334E55B0-647D-440b-865C-3EC943EB4CBC-1" descr="/Users/zhg/Library/Containers/com.kingsoft.wpsoffice.mac/Data/tmp/wpsoffice.FpAAAC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" y="5053965"/>
            <a:ext cx="8548370" cy="3841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6379210" y="6256655"/>
            <a:ext cx="5732145" cy="4603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注意：</a:t>
            </a:r>
            <a:r>
              <a:rPr kumimoji="1" lang="en-US" altLang="zh-CN" sz="1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Llama1-3.3 </a:t>
            </a:r>
            <a:r>
              <a:rPr kumimoji="1"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系列所有模型的线性层都是没有</a:t>
            </a:r>
            <a:r>
              <a:rPr kumimoji="1" lang="en-US" altLang="zh-CN" sz="1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 bias </a:t>
            </a:r>
            <a:r>
              <a:rPr kumimoji="1"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的。</a:t>
            </a:r>
            <a:endParaRPr kumimoji="1" lang="zh-CN" altLang="en-US" sz="1600" b="1">
              <a:solidFill>
                <a:schemeClr val="accent1">
                  <a:lumMod val="7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57110" y="1275080"/>
            <a:ext cx="4754245" cy="2670810"/>
          </a:xfrm>
          <a:prstGeom prst="rect">
            <a:avLst/>
          </a:prstGeom>
        </p:spPr>
      </p:pic>
      <p:pic>
        <p:nvPicPr>
          <p:cNvPr id="16" name="334E55B0-647D-440b-865C-3EC943EB4CBC-2" descr="/Users/zhg/Library/Containers/com.kingsoft.wpsoffice.mac/Data/tmp/wpsoffice.UUxPfg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" y="5532755"/>
            <a:ext cx="5597525" cy="6286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273685"/>
            <a:ext cx="6043930" cy="720090"/>
          </a:xfrm>
        </p:spPr>
        <p:txBody>
          <a:bodyPr/>
          <a:lstStyle/>
          <a:p>
            <a:r>
              <a:rPr lang="en-US" altLang="zh-CN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Sinusoida -&gt; RoPE </a:t>
            </a:r>
            <a:r>
              <a:rPr lang="zh-CN" altLang="en-US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位置</a:t>
            </a:r>
            <a:r>
              <a:rPr lang="zh-CN" altLang="en-US">
                <a:solidFill>
                  <a:srgbClr val="C00000"/>
                </a:solidFill>
                <a:latin typeface="微软雅黑" charset="-122"/>
                <a:ea typeface="微软雅黑" charset="-122"/>
                <a:sym typeface="+mn-ea"/>
              </a:rPr>
              <a:t>编码</a:t>
            </a:r>
            <a:endParaRPr lang="zh-CN" altLang="en-US">
              <a:solidFill>
                <a:srgbClr val="C00000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6" name="右箭头 5"/>
          <p:cNvSpPr/>
          <p:nvPr/>
        </p:nvSpPr>
        <p:spPr>
          <a:xfrm rot="10800000">
            <a:off x="5471160" y="2543810"/>
            <a:ext cx="602615" cy="31496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4" name="图示 13"/>
          <p:cNvGraphicFramePr/>
          <p:nvPr>
            <p:custDataLst>
              <p:tags r:id="rId2"/>
            </p:custDataLst>
          </p:nvPr>
        </p:nvGraphicFramePr>
        <p:xfrm>
          <a:off x="6492875" y="138430"/>
          <a:ext cx="5396865" cy="183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7225" y="1011555"/>
            <a:ext cx="4613910" cy="2731770"/>
          </a:xfrm>
          <a:prstGeom prst="rect">
            <a:avLst/>
          </a:prstGeom>
        </p:spPr>
      </p:pic>
      <p:pic>
        <p:nvPicPr>
          <p:cNvPr id="17" name="334E55B0-647D-440b-865C-3EC943EB4CBC-4" descr="/Users/zhg/Library/Containers/com.kingsoft.wpsoffice.mac/Data/tmp/wpsoffice.wtuRcC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6570" y="2091055"/>
            <a:ext cx="2538095" cy="438150"/>
          </a:xfrm>
          <a:prstGeom prst="rect">
            <a:avLst/>
          </a:prstGeom>
        </p:spPr>
      </p:pic>
      <p:pic>
        <p:nvPicPr>
          <p:cNvPr id="18" name="334E55B0-647D-440b-865C-3EC943EB4CBC-5" descr="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8670" y="2089785"/>
            <a:ext cx="3088005" cy="4641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786880" y="2553970"/>
            <a:ext cx="5074285" cy="164655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 flipV="1">
            <a:off x="5559425" y="1998345"/>
            <a:ext cx="226060" cy="19240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6073775" y="1959610"/>
            <a:ext cx="80010" cy="208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852035" y="1587500"/>
            <a:ext cx="950595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accent2"/>
                </a:solidFill>
              </a:rPr>
              <a:t>位置编码矩阵的行索引</a:t>
            </a:r>
            <a:endParaRPr lang="zh-CN" altLang="en-US" sz="1200">
              <a:solidFill>
                <a:schemeClr val="accent2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4"/>
            </p:custDataLst>
          </p:nvPr>
        </p:nvSpPr>
        <p:spPr>
          <a:xfrm>
            <a:off x="5802630" y="1630680"/>
            <a:ext cx="746125" cy="238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列索引</a:t>
            </a:r>
            <a:endParaRPr lang="zh-CN" alt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5" name="图示 24"/>
          <p:cNvGraphicFramePr/>
          <p:nvPr>
            <p:custDataLst>
              <p:tags r:id="rId15"/>
            </p:custDataLst>
          </p:nvPr>
        </p:nvGraphicFramePr>
        <p:xfrm>
          <a:off x="6367145" y="4293870"/>
          <a:ext cx="5396865" cy="183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26" name="图片 2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83920" y="3801110"/>
            <a:ext cx="4330700" cy="273177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565900" y="6225540"/>
            <a:ext cx="4416425" cy="527050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 flipH="1">
            <a:off x="9304020" y="5913120"/>
            <a:ext cx="1000760" cy="501015"/>
          </a:xfrm>
          <a:prstGeom prst="straightConnector1">
            <a:avLst/>
          </a:prstGeom>
          <a:ln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LLM </a:t>
            </a:r>
            <a:r>
              <a:rPr lang="zh-CN" altLang="en-US"/>
              <a:t>参数计算量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0</a:t>
            </a:r>
            <a:r>
              <a:rPr lang="en-US" altLang="zh-CN"/>
              <a:t>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LLM</a:t>
            </a:r>
            <a:r>
              <a:rPr lang="en-US" dirty="0">
                <a:sym typeface="+mn-ea"/>
              </a:rPr>
              <a:t> 参数量-计算量-显存占用分析</a:t>
            </a:r>
            <a:endParaRPr 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88060"/>
            <a:ext cx="12192000" cy="356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" y="1380490"/>
            <a:ext cx="6805295" cy="4298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94500" y="1256665"/>
            <a:ext cx="5397500" cy="3326130"/>
          </a:xfrm>
          <a:prstGeom prst="rect">
            <a:avLst/>
          </a:prstGeom>
        </p:spPr>
      </p:pic>
      <p:pic>
        <p:nvPicPr>
          <p:cNvPr id="4" name="334E55B0-647D-440b-865C-3EC943EB4CBC-8" descr="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845" y="4945380"/>
            <a:ext cx="2507615" cy="635000"/>
          </a:xfrm>
          <a:prstGeom prst="rect">
            <a:avLst/>
          </a:prstGeom>
        </p:spPr>
      </p:pic>
      <p:pic>
        <p:nvPicPr>
          <p:cNvPr id="9" name="334E55B0-647D-440b-865C-3EC943EB4CBC-9" descr="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0725" y="4965065"/>
            <a:ext cx="2431415" cy="615315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>
            <p:custDataLst>
              <p:tags r:id="rId9"/>
            </p:custDataLst>
          </p:nvPr>
        </p:nvGraphicFramePr>
        <p:xfrm>
          <a:off x="1302385" y="5715000"/>
          <a:ext cx="10105390" cy="1040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LLM</a:t>
            </a:r>
            <a:r>
              <a:rPr lang="en-US" dirty="0">
                <a:sym typeface="+mn-ea"/>
              </a:rPr>
              <a:t> 计算量分析</a:t>
            </a:r>
            <a:endParaRPr 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5275" y="1026160"/>
            <a:ext cx="5012690" cy="4552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8340" y="2649855"/>
            <a:ext cx="6423660" cy="3757295"/>
          </a:xfrm>
          <a:prstGeom prst="rect">
            <a:avLst/>
          </a:prstGeom>
        </p:spPr>
      </p:pic>
      <p:graphicFrame>
        <p:nvGraphicFramePr>
          <p:cNvPr id="11" name="图示 10"/>
          <p:cNvGraphicFramePr/>
          <p:nvPr>
            <p:custDataLst>
              <p:tags r:id="rId6"/>
            </p:custDataLst>
          </p:nvPr>
        </p:nvGraphicFramePr>
        <p:xfrm>
          <a:off x="5653405" y="434975"/>
          <a:ext cx="6068060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LLM</a:t>
            </a:r>
            <a:r>
              <a:rPr lang="en-US" dirty="0">
                <a:sym typeface="+mn-ea"/>
              </a:rPr>
              <a:t> 分析</a:t>
            </a:r>
            <a:r>
              <a:rPr lang="zh-CN" altLang="en-US" dirty="0">
                <a:sym typeface="+mn-ea"/>
              </a:rPr>
              <a:t>定性定量</a:t>
            </a:r>
            <a:r>
              <a:rPr lang="zh-CN" altLang="en-US" dirty="0">
                <a:sym typeface="+mn-ea"/>
              </a:rPr>
              <a:t>结论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1970" y="897890"/>
            <a:ext cx="7217410" cy="3167380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>
            <p:custDataLst>
              <p:tags r:id="rId4"/>
            </p:custDataLst>
          </p:nvPr>
        </p:nvGraphicFramePr>
        <p:xfrm>
          <a:off x="2285365" y="4065270"/>
          <a:ext cx="6068060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105410" y="6390005"/>
            <a:ext cx="5065395" cy="4603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1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LLM </a:t>
            </a:r>
            <a:r>
              <a:rPr kumimoji="1"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可视化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https://github.com/hahnyuan/LLM-Viewer</a:t>
            </a:r>
            <a:endParaRPr kumimoji="1" lang="zh-CN" altLang="en-US" sz="1600" b="1">
              <a:solidFill>
                <a:schemeClr val="accent1">
                  <a:lumMod val="7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641080" y="0"/>
            <a:ext cx="2680970" cy="688530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LLM </a:t>
            </a:r>
            <a:r>
              <a:rPr lang="zh-CN" altLang="en-US"/>
              <a:t>推理部署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0</a:t>
            </a:r>
            <a:r>
              <a:rPr lang="en-US" altLang="zh-CN"/>
              <a:t>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26345"/>
            <a:ext cx="10800000" cy="7200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传统</a:t>
            </a:r>
            <a:r>
              <a:rPr lang="en-US" altLang="zh-CN" dirty="0">
                <a:sym typeface="+mn-ea"/>
              </a:rPr>
              <a:t>CV</a:t>
            </a:r>
            <a:r>
              <a:rPr lang="zh-CN" altLang="en-US" dirty="0">
                <a:sym typeface="+mn-ea"/>
              </a:rPr>
              <a:t>模型和</a:t>
            </a:r>
            <a:r>
              <a:rPr lang="en-US" altLang="zh-CN" dirty="0">
                <a:sym typeface="+mn-ea"/>
              </a:rPr>
              <a:t>LLM</a:t>
            </a:r>
            <a:r>
              <a:rPr lang="zh-CN" altLang="en-US" dirty="0">
                <a:sym typeface="+mn-ea"/>
              </a:rPr>
              <a:t>模型</a:t>
            </a:r>
            <a:r>
              <a:rPr lang="zh-CN" altLang="en-US" dirty="0">
                <a:sym typeface="+mn-ea"/>
              </a:rPr>
              <a:t>推理部署的对比</a:t>
            </a:r>
            <a:endParaRPr lang="zh-CN" altLang="en-US"/>
          </a:p>
        </p:txBody>
      </p:sp>
      <p:graphicFrame>
        <p:nvGraphicFramePr>
          <p:cNvPr id="3" name="图示 2"/>
          <p:cNvGraphicFramePr/>
          <p:nvPr>
            <p:custDataLst>
              <p:tags r:id="rId2"/>
            </p:custDataLst>
          </p:nvPr>
        </p:nvGraphicFramePr>
        <p:xfrm>
          <a:off x="695960" y="1283335"/>
          <a:ext cx="10504170" cy="5171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1723759" y="2626250"/>
            <a:ext cx="3528000" cy="50419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PART 01</a:t>
            </a:r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1723759" y="3167882"/>
            <a:ext cx="3528000" cy="612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600" b="1" spc="300" dirty="0">
                <a:solidFill>
                  <a:schemeClr val="accent1"/>
                </a:solidFill>
                <a:latin typeface="+mn-ea"/>
              </a:rPr>
              <a:t>T</a:t>
            </a:r>
            <a:r>
              <a:rPr lang="en-US" altLang="zh-CN" sz="2600" b="1" spc="300" dirty="0">
                <a:solidFill>
                  <a:schemeClr val="accent1"/>
                </a:solidFill>
                <a:latin typeface="+mn-ea"/>
              </a:rPr>
              <a:t>ransformer </a:t>
            </a:r>
            <a:r>
              <a:rPr lang="zh-CN" altLang="en-US" sz="2600" b="1" spc="300" dirty="0">
                <a:solidFill>
                  <a:schemeClr val="accent1"/>
                </a:solidFill>
                <a:latin typeface="+mn-ea"/>
              </a:rPr>
              <a:t>基础</a:t>
            </a:r>
            <a:endParaRPr lang="zh-CN" altLang="en-US" sz="26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序号"/>
          <p:cNvSpPr txBox="1"/>
          <p:nvPr>
            <p:custDataLst>
              <p:tags r:id="rId4"/>
            </p:custDataLst>
          </p:nvPr>
        </p:nvSpPr>
        <p:spPr>
          <a:xfrm>
            <a:off x="6967934" y="2562725"/>
            <a:ext cx="3528000" cy="50419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PART 02</a:t>
            </a:r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5"/>
            </p:custDataLst>
          </p:nvPr>
        </p:nvSpPr>
        <p:spPr>
          <a:xfrm>
            <a:off x="6967298" y="3172962"/>
            <a:ext cx="3528000" cy="612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zh-CN" altLang="en-US" sz="2600" b="1" spc="300" dirty="0">
                <a:solidFill>
                  <a:schemeClr val="accent1"/>
                </a:solidFill>
                <a:latin typeface="+mn-ea"/>
                <a:sym typeface="+mn-ea"/>
              </a:rPr>
              <a:t>Llama 结构介绍</a:t>
            </a:r>
            <a:endParaRPr lang="zh-CN" altLang="en-US" sz="2600" b="1" spc="300" dirty="0"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00000"/>
              </a:lnSpc>
            </a:pPr>
            <a:endParaRPr lang="zh-CN" altLang="en-US" sz="26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6"/>
            </p:custDataLst>
          </p:nvPr>
        </p:nvSpPr>
        <p:spPr>
          <a:xfrm>
            <a:off x="1737729" y="3988837"/>
            <a:ext cx="3528000" cy="50419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PART 03</a:t>
            </a:r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项标题"/>
          <p:cNvSpPr txBox="1"/>
          <p:nvPr>
            <p:custDataLst>
              <p:tags r:id="rId7"/>
            </p:custDataLst>
          </p:nvPr>
        </p:nvSpPr>
        <p:spPr>
          <a:xfrm>
            <a:off x="1737995" y="4535805"/>
            <a:ext cx="3798570" cy="6127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600" b="1" spc="300" dirty="0">
                <a:solidFill>
                  <a:schemeClr val="accent1"/>
                </a:solidFill>
                <a:latin typeface="+mn-ea"/>
                <a:sym typeface="+mn-ea"/>
              </a:rPr>
              <a:t>LLM </a:t>
            </a:r>
            <a:r>
              <a:rPr lang="zh-CN" altLang="en-US" sz="2600" b="1" spc="300" dirty="0">
                <a:solidFill>
                  <a:schemeClr val="accent1"/>
                </a:solidFill>
                <a:latin typeface="+mn-ea"/>
                <a:sym typeface="+mn-ea"/>
              </a:rPr>
              <a:t>参数计算量</a:t>
            </a:r>
            <a:r>
              <a:rPr lang="zh-CN" altLang="en-US" sz="2600" b="1" spc="300" dirty="0">
                <a:solidFill>
                  <a:schemeClr val="accent1"/>
                </a:solidFill>
                <a:latin typeface="+mn-ea"/>
                <a:sym typeface="+mn-ea"/>
              </a:rPr>
              <a:t>分析</a:t>
            </a:r>
            <a:endParaRPr lang="zh-CN" altLang="en-US" sz="2600" b="1" spc="300" dirty="0">
              <a:solidFill>
                <a:schemeClr val="accent1"/>
              </a:solidFill>
              <a:latin typeface="+mn-ea"/>
              <a:sym typeface="+mn-ea"/>
            </a:endParaRPr>
          </a:p>
        </p:txBody>
      </p:sp>
      <p:sp>
        <p:nvSpPr>
          <p:cNvPr id="10" name="序号"/>
          <p:cNvSpPr txBox="1"/>
          <p:nvPr>
            <p:custDataLst>
              <p:tags r:id="rId8"/>
            </p:custDataLst>
          </p:nvPr>
        </p:nvSpPr>
        <p:spPr>
          <a:xfrm>
            <a:off x="6977931" y="3988837"/>
            <a:ext cx="3528000" cy="50419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PART 04</a:t>
            </a:r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项标题"/>
          <p:cNvSpPr txBox="1"/>
          <p:nvPr>
            <p:custDataLst>
              <p:tags r:id="rId9"/>
            </p:custDataLst>
          </p:nvPr>
        </p:nvSpPr>
        <p:spPr>
          <a:xfrm>
            <a:off x="6975553" y="4533644"/>
            <a:ext cx="3528000" cy="612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600" b="1" spc="300" dirty="0">
                <a:solidFill>
                  <a:schemeClr val="accent1"/>
                </a:solidFill>
                <a:latin typeface="+mn-ea"/>
              </a:rPr>
              <a:t>LLM </a:t>
            </a:r>
            <a:r>
              <a:rPr lang="zh-CN" altLang="en-US" sz="2600" b="1" spc="300" dirty="0">
                <a:solidFill>
                  <a:schemeClr val="accent1"/>
                </a:solidFill>
                <a:latin typeface="+mn-ea"/>
              </a:rPr>
              <a:t>推理部署</a:t>
            </a:r>
            <a:r>
              <a:rPr lang="zh-CN" altLang="en-US" sz="2600" b="1" spc="300" dirty="0">
                <a:solidFill>
                  <a:schemeClr val="accent1"/>
                </a:solidFill>
                <a:latin typeface="+mn-ea"/>
              </a:rPr>
              <a:t>概述</a:t>
            </a:r>
            <a:endParaRPr lang="zh-CN" altLang="en-US" sz="26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0"/>
            </p:custDataLst>
          </p:nvPr>
        </p:nvSpPr>
        <p:spPr>
          <a:xfrm>
            <a:off x="1721231" y="5351424"/>
            <a:ext cx="3528000" cy="50419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PART 05</a:t>
            </a:r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9" name="项标题"/>
          <p:cNvSpPr txBox="1"/>
          <p:nvPr>
            <p:custDataLst>
              <p:tags r:id="rId11"/>
            </p:custDataLst>
          </p:nvPr>
        </p:nvSpPr>
        <p:spPr>
          <a:xfrm>
            <a:off x="1737728" y="5898136"/>
            <a:ext cx="3528000" cy="612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600" b="1" spc="300" dirty="0">
                <a:solidFill>
                  <a:schemeClr val="accent1"/>
                </a:solidFill>
                <a:latin typeface="+mn-ea"/>
              </a:rPr>
              <a:t>量化</a:t>
            </a:r>
            <a:r>
              <a:rPr lang="en-US" altLang="zh-CN" sz="2600" b="1" spc="300" dirty="0">
                <a:solidFill>
                  <a:schemeClr val="accent1"/>
                </a:solidFill>
                <a:latin typeface="+mn-ea"/>
              </a:rPr>
              <a:t>/</a:t>
            </a:r>
            <a:r>
              <a:rPr lang="zh-CN" altLang="en-US" sz="2600" b="1" spc="300" dirty="0">
                <a:solidFill>
                  <a:schemeClr val="accent1"/>
                </a:solidFill>
                <a:latin typeface="+mn-ea"/>
              </a:rPr>
              <a:t>连续批处理</a:t>
            </a:r>
            <a:r>
              <a:rPr lang="zh-CN" altLang="en-US" sz="2600" b="1" spc="300" dirty="0">
                <a:solidFill>
                  <a:schemeClr val="accent1"/>
                </a:solidFill>
                <a:latin typeface="+mn-ea"/>
              </a:rPr>
              <a:t>等</a:t>
            </a:r>
            <a:endParaRPr lang="zh-CN" altLang="en-US" sz="26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序号"/>
          <p:cNvSpPr txBox="1"/>
          <p:nvPr>
            <p:custDataLst>
              <p:tags r:id="rId12"/>
            </p:custDataLst>
          </p:nvPr>
        </p:nvSpPr>
        <p:spPr>
          <a:xfrm>
            <a:off x="6977931" y="5353329"/>
            <a:ext cx="3528000" cy="50419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PART 06</a:t>
            </a:r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1" name="项标题"/>
          <p:cNvSpPr txBox="1"/>
          <p:nvPr>
            <p:custDataLst>
              <p:tags r:id="rId13"/>
            </p:custDataLst>
          </p:nvPr>
        </p:nvSpPr>
        <p:spPr>
          <a:xfrm>
            <a:off x="6975475" y="5897880"/>
            <a:ext cx="4199890" cy="6127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600" b="1" spc="300" dirty="0">
                <a:solidFill>
                  <a:schemeClr val="accent1"/>
                </a:solidFill>
                <a:latin typeface="+mn-ea"/>
              </a:rPr>
              <a:t>flash-attnention</a:t>
            </a:r>
            <a:r>
              <a:rPr lang="zh-CN" altLang="en-US" sz="2600" b="1" spc="300" dirty="0">
                <a:solidFill>
                  <a:schemeClr val="accent1"/>
                </a:solidFill>
                <a:latin typeface="+mn-ea"/>
              </a:rPr>
              <a:t>系列</a:t>
            </a:r>
            <a:endParaRPr lang="zh-CN" altLang="en-US" sz="2600" b="1" spc="300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常见</a:t>
            </a:r>
            <a:r>
              <a:rPr lang="en-US" altLang="zh-CN"/>
              <a:t> </a:t>
            </a:r>
            <a:r>
              <a:rPr lang="zh-CN" altLang="en-US"/>
              <a:t>llm</a:t>
            </a:r>
            <a:r>
              <a:rPr lang="en-US" altLang="zh-CN"/>
              <a:t> </a:t>
            </a:r>
            <a:r>
              <a:rPr lang="zh-CN" altLang="en-US"/>
              <a:t>推理服务框架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40385" y="1905000"/>
            <a:ext cx="3632835" cy="21126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algn="l" fontAlgn="auto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随着从吞吐量角度看，作者称 vllm 在大部分模型和 GPU 上都是实现了 SOTA。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342900" indent="-342900" algn="l" fontAlgn="auto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 llm 推理层面的优化算法和模型量化上，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rgbClr val="C00000"/>
                </a:solidFill>
                <a:latin typeface="+mn-ea"/>
                <a:cs typeface="+mn-ea"/>
              </a:rPr>
              <a:t>支持的最全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和快。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342900" indent="-342900" algn="l" fontAlgn="auto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首次提出 PagedAttention kv cache 管理、分配算法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426126" y="1178038"/>
            <a:ext cx="3400296" cy="62945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吞吐量号称</a:t>
            </a: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 SOTA 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26085" y="4569460"/>
            <a:ext cx="3400425" cy="18421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algn="l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首次提出 tokenattention，</a:t>
            </a:r>
            <a:r>
              <a:rPr lang="zh-CN" altLang="en-US" sz="1600" dirty="0">
                <a:ln>
                  <a:noFill/>
                  <a:prstDash val="sysDot"/>
                </a:ln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  <a:latin typeface="+mn-ea"/>
                <a:cs typeface="+mn-ea"/>
              </a:rPr>
              <a:t>显存几乎零浪费。</a:t>
            </a:r>
            <a:endParaRPr lang="zh-CN" altLang="en-US" sz="1600" dirty="0">
              <a:ln>
                <a:noFill/>
                <a:prstDash val="sysDot"/>
              </a:ln>
              <a:gradFill>
                <a:gsLst>
                  <a:gs pos="0">
                    <a:srgbClr val="FBFB11"/>
                  </a:gs>
                  <a:gs pos="100000">
                    <a:srgbClr val="838309"/>
                  </a:gs>
                </a:gsLst>
                <a:lin scaled="0"/>
              </a:gradFill>
              <a:latin typeface="+mn-ea"/>
              <a:cs typeface="+mn-ea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多进程协同：tokenization、模型推理、detokenization 等异步进行，大幅提高 GPU 利用率，减少 gpu 空泡现象。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13451" y="3835083"/>
            <a:ext cx="3400296" cy="62945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显存零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浪费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7994650" y="1905000"/>
            <a:ext cx="3806825" cy="17176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algn="l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极致的 kernel 优化带来了 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bg2">
                    <a:lumMod val="50000"/>
                  </a:schemeClr>
                </a:solidFill>
                <a:latin typeface="+mn-ea"/>
                <a:cs typeface="+mn-ea"/>
              </a:rPr>
              <a:t>SOTA 的 latency 指标。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貌似是最全的量化算法支持，如 SQ(SmoothQuant)、GPTQ、AWQ，以及各种权重和激活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量化位宽。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原生支持图优化，基于纯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CUDA 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094738" y="1178038"/>
            <a:ext cx="3400298" cy="62945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kernel 优化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天花板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175625" y="4469130"/>
            <a:ext cx="3632835" cy="21126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 algn="l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 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rgbClr val="00B050"/>
                </a:solidFill>
                <a:latin typeface="+mn-ea"/>
                <a:cs typeface="+mn-ea"/>
              </a:rPr>
              <a:t>torch.compile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技术优化 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atency，在基准测试中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加速1.5 倍。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提出 RadixAttention共享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KVCache Prefix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Tx/>
              <a:buAutoNum type="arabicPeriod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和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vllm 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相比，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Llama-70B 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模型在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Long-text 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场景吞吐量实现了3.1x 倍的提升。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094345" y="3881120"/>
            <a:ext cx="2914650" cy="5753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编译器方式的设计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1" name="八边形 30"/>
          <p:cNvSpPr/>
          <p:nvPr>
            <p:custDataLst>
              <p:tags r:id="rId10"/>
            </p:custDataLst>
          </p:nvPr>
        </p:nvSpPr>
        <p:spPr>
          <a:xfrm>
            <a:off x="4274538" y="2699412"/>
            <a:ext cx="523809" cy="523809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2" name="八边形 31"/>
          <p:cNvSpPr/>
          <p:nvPr>
            <p:custDataLst>
              <p:tags r:id="rId11"/>
            </p:custDataLst>
          </p:nvPr>
        </p:nvSpPr>
        <p:spPr>
          <a:xfrm>
            <a:off x="7182666" y="2699412"/>
            <a:ext cx="523809" cy="523809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3" name="八边形 32"/>
          <p:cNvSpPr/>
          <p:nvPr>
            <p:custDataLst>
              <p:tags r:id="rId12"/>
            </p:custDataLst>
          </p:nvPr>
        </p:nvSpPr>
        <p:spPr>
          <a:xfrm>
            <a:off x="4172938" y="5271875"/>
            <a:ext cx="523809" cy="523809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4" name="八边形 33"/>
          <p:cNvSpPr/>
          <p:nvPr>
            <p:custDataLst>
              <p:tags r:id="rId13"/>
            </p:custDataLst>
          </p:nvPr>
        </p:nvSpPr>
        <p:spPr>
          <a:xfrm>
            <a:off x="7352211" y="5271875"/>
            <a:ext cx="523809" cy="523809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04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173220" y="2051685"/>
            <a:ext cx="1549400" cy="537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028055" y="2051685"/>
            <a:ext cx="1847850" cy="528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013835" y="4553585"/>
            <a:ext cx="2218055" cy="629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231890" y="4554220"/>
            <a:ext cx="1957705" cy="628650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LLM </a:t>
            </a:r>
            <a:r>
              <a:rPr lang="zh-CN" altLang="en-US"/>
              <a:t>推理优化</a:t>
            </a:r>
            <a:r>
              <a:rPr lang="zh-CN" altLang="en-US"/>
              <a:t>综述</a:t>
            </a:r>
            <a:endParaRPr lang="zh-CN" altLang="en-US"/>
          </a:p>
        </p:txBody>
      </p:sp>
      <p:pic>
        <p:nvPicPr>
          <p:cNvPr id="6" name="图片 5" descr="图示, 日程表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1950" y="1079986"/>
            <a:ext cx="11134089" cy="4541899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923925" y="6042660"/>
            <a:ext cx="5732145" cy="4603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lang="en-US" altLang="zh-CN" sz="1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LLM 推理服务重点关注两个指标：吞吐量和时延</a:t>
            </a:r>
            <a:r>
              <a:rPr kumimoji="1" lang="zh-CN" altLang="en-US" sz="1600" b="1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。</a:t>
            </a:r>
            <a:endParaRPr kumimoji="1" lang="zh-CN" altLang="en-US" sz="1600" b="1">
              <a:solidFill>
                <a:schemeClr val="accent1">
                  <a:lumMod val="7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优化技术的原理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0</a:t>
            </a:r>
            <a:r>
              <a:rPr lang="en-US" altLang="zh-CN"/>
              <a:t>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推理框架基础</a:t>
            </a:r>
            <a:endParaRPr lang="zh-CN" altLang="en-US"/>
          </a:p>
        </p:txBody>
      </p:sp>
      <p:pic>
        <p:nvPicPr>
          <p:cNvPr id="8" name="图片 7" descr="/data/temp/5a3e6bb9-ba07-11ef-9a7e-8e1871af7cc5.jpg@base@tag=imgScale&amp;m=1&amp;w=910&amp;h=1289&amp;q=955a3e6bb9-ba07-11ef-9a7e-8e1871af7cc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439" r="14982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0441" y="303061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0" name="圆角矩形 35"/>
          <p:cNvSpPr/>
          <p:nvPr>
            <p:custDataLst>
              <p:tags r:id="rId5"/>
            </p:custDataLst>
          </p:nvPr>
        </p:nvSpPr>
        <p:spPr>
          <a:xfrm>
            <a:off x="635316" y="333605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计算资源分配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1000441" y="137453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635316" y="168060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模型推理流程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2968942" y="1441211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大模型推理框架涉及数据预处理、模型加载、输入输出处理等关键步骤。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68942" y="3029981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合理分配GPU、CPU等计算资源，以提高模型推理速度和效率。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10"/>
            </p:custDataLst>
          </p:nvPr>
        </p:nvSpPr>
        <p:spPr>
          <a:xfrm>
            <a:off x="1000441" y="4686062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11"/>
            </p:custDataLst>
          </p:nvPr>
        </p:nvSpPr>
        <p:spPr>
          <a:xfrm>
            <a:off x="635316" y="4992132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内存管理机制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968942" y="4685427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优化内存使用，通过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kv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缓存策略和内存池技术减少内存碎片和提高访问速度。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>
                <a:sym typeface="+mn-ea"/>
              </a:rPr>
              <a:t>模型压缩技术</a:t>
            </a:r>
            <a:endParaRPr lang="zh-CN" altLang="en-US" dirty="0">
              <a:sym typeface="+mn-ea"/>
            </a:endParaRPr>
          </a:p>
        </p:txBody>
      </p:sp>
      <p:sp>
        <p:nvSpPr>
          <p:cNvPr id="5" name="矩形: 圆角 3"/>
          <p:cNvSpPr/>
          <p:nvPr>
            <p:custDataLst>
              <p:tags r:id="rId2"/>
            </p:custDataLst>
          </p:nvPr>
        </p:nvSpPr>
        <p:spPr>
          <a:xfrm>
            <a:off x="862330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: 圆角 1"/>
          <p:cNvSpPr/>
          <p:nvPr>
            <p:custDataLst>
              <p:tags r:id="rId3"/>
            </p:custDataLst>
          </p:nvPr>
        </p:nvSpPr>
        <p:spPr>
          <a:xfrm>
            <a:off x="465963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: 圆角 2"/>
          <p:cNvSpPr/>
          <p:nvPr>
            <p:custDataLst>
              <p:tags r:id="rId4"/>
            </p:custDataLst>
          </p:nvPr>
        </p:nvSpPr>
        <p:spPr>
          <a:xfrm>
            <a:off x="695960" y="2910336"/>
            <a:ext cx="2872920" cy="213706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78232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通过移除神经网络中不重要的权重，减少模型大小，如Google的Deep Compression技术。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00203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参数剪枝</a:t>
            </a:r>
            <a:endParaRPr kumimoji="1" lang="zh-CN" altLang="en-US" sz="20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4745990" y="5203956"/>
            <a:ext cx="2700000" cy="128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将大型复杂模型的知识转移到小型模型中，保持性能的同时降低模型复杂度，例如Hinton提出的蒸馏方法。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4965700" y="4062861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知识蒸馏</a:t>
            </a:r>
            <a:endParaRPr kumimoji="1"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8709660" y="5203956"/>
            <a:ext cx="2700000" cy="1279656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将模型中的浮点数参数转换为低精度的表示，如INT8或INT4，以减少模型大小和推理时间。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8929370" y="4062861"/>
            <a:ext cx="2260600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量化</a:t>
            </a:r>
            <a:endParaRPr kumimoji="1"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4" name="图片 23" descr="/data/temp/5c041513-ba07-11ef-80b4-026f18543115.jpg@base@tag=imgScale&amp;m=1&amp;w=620&amp;h=620&amp;q=955c041513-ba07-11ef-80b4-026f1854311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7658" r="806"/>
          <a:stretch>
            <a:fillRect/>
          </a:stretch>
        </p:blipFill>
        <p:spPr>
          <a:xfrm>
            <a:off x="1016634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25" name="图片 24" descr="/data/temp/5c0415f6-ba07-11ef-80b4-026f18543115.jpg@base@tag=imgScale&amp;m=1&amp;w=620&amp;h=620&amp;q=955c0415f6-ba07-11ef-80b4-026f185431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9213" t="6452" r="18871" b="5968"/>
          <a:stretch>
            <a:fillRect/>
          </a:stretch>
        </p:blipFill>
        <p:spPr>
          <a:xfrm>
            <a:off x="4980305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26" name="图片 25" descr="/data/temp/5c0415de-ba07-11ef-80b4-026f18543115.jpg@base@tag=imgScale&amp;m=1&amp;w=620&amp;h=620&amp;q=955c0415de-ba07-11ef-80b4-026f1854311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0000" r="10000"/>
          <a:stretch>
            <a:fillRect/>
          </a:stretch>
        </p:blipFill>
        <p:spPr>
          <a:xfrm>
            <a:off x="8943340" y="1753366"/>
            <a:ext cx="2232000" cy="2232000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金山办公软件有限公司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汇报人：</a:t>
            </a:r>
            <a:r>
              <a:t>真</a:t>
            </a:r>
            <a:r>
              <a:t>锋</a:t>
            </a:r>
          </a:p>
        </p:txBody>
      </p:sp>
      <p:pic>
        <p:nvPicPr>
          <p:cNvPr id="11" name="图形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4366" y="3048094"/>
            <a:ext cx="712661" cy="7618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Transformer </a:t>
            </a:r>
            <a:r>
              <a:rPr lang="zh-CN" altLang="en-US"/>
              <a:t>基础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0</a:t>
            </a:r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en-US" altLang="zh-CN" dirty="0"/>
              <a:t>Tokenizer 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85165" y="1106805"/>
            <a:ext cx="1430020" cy="4552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kern="0">
                <a:solidFill>
                  <a:schemeClr val="accent1"/>
                </a:solidFill>
                <a:latin typeface="+mn-ea"/>
                <a:cs typeface="+mn-ea"/>
              </a:rPr>
              <a:t>tokenizer</a:t>
            </a:r>
            <a:endParaRPr lang="en-US" altLang="zh-CN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69895" y="1106805"/>
            <a:ext cx="715264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>
                <a:sym typeface="+mn-ea"/>
              </a:rPr>
              <a:t>也叫分词器，将字符文本序列转换为模型可识别的数字 id 序列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969895" y="1591945"/>
            <a:ext cx="8033385" cy="9220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token</a:t>
            </a:r>
            <a:r>
              <a:rPr lang="en-US" altLang="zh-CN"/>
              <a:t> </a:t>
            </a:r>
            <a:r>
              <a:rPr lang="zh-CN" altLang="en-US"/>
              <a:t>可以理解为最小语义单元，翻译的话可以是词元、令牌、词，也可以是 word/char/subword，单理解就是单词和标点。对于多模态模型，图像也可以经过一些处理处为</a:t>
            </a:r>
            <a:r>
              <a:rPr lang="en-US" altLang="zh-CN"/>
              <a:t> tokens </a:t>
            </a:r>
            <a:r>
              <a:rPr lang="zh-CN" altLang="en-US"/>
              <a:t>输入给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6" name="矩形 35"/>
          <p:cNvSpPr/>
          <p:nvPr>
            <p:custDataLst>
              <p:tags r:id="rId3"/>
            </p:custDataLst>
          </p:nvPr>
        </p:nvSpPr>
        <p:spPr>
          <a:xfrm>
            <a:off x="645160" y="2719070"/>
            <a:ext cx="2568575" cy="4552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kern="0">
                <a:solidFill>
                  <a:schemeClr val="accent1"/>
                </a:solidFill>
                <a:latin typeface="+mn-ea"/>
                <a:cs typeface="+mn-ea"/>
              </a:rPr>
              <a:t>Attention Mask</a:t>
            </a:r>
            <a:endParaRPr lang="en-US" altLang="zh-CN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4"/>
            </p:custDataLst>
          </p:nvPr>
        </p:nvSpPr>
        <p:spPr>
          <a:xfrm>
            <a:off x="685165" y="1836420"/>
            <a:ext cx="1106170" cy="4552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kern="0">
                <a:solidFill>
                  <a:schemeClr val="accent1"/>
                </a:solidFill>
                <a:latin typeface="+mn-ea"/>
                <a:cs typeface="+mn-ea"/>
              </a:rPr>
              <a:t>token</a:t>
            </a:r>
            <a:endParaRPr lang="en-US" altLang="zh-CN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969895" y="2547620"/>
            <a:ext cx="854519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zh-CN" altLang="en-US"/>
              <a:t>是二进制张量类型，针对</a:t>
            </a:r>
            <a:r>
              <a:rPr lang="en-US" altLang="zh-CN"/>
              <a:t> batch </a:t>
            </a:r>
            <a:r>
              <a:rPr lang="zh-CN" altLang="en-US"/>
              <a:t>输入中序列长度不一的场景，值</a:t>
            </a:r>
            <a:r>
              <a:rPr lang="zh-CN" altLang="en-US"/>
              <a:t>为1 表示实际的内容 token，0 表示填充 token。</a:t>
            </a:r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75" y="3234055"/>
            <a:ext cx="8341360" cy="34937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9560" y="173945"/>
            <a:ext cx="10800000" cy="720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Tokenizer.json </a:t>
            </a:r>
            <a:r>
              <a:rPr lang="zh-CN" altLang="en-US" dirty="0">
                <a:sym typeface="+mn-ea"/>
              </a:rPr>
              <a:t>解析</a:t>
            </a:r>
            <a:r>
              <a:rPr lang="zh-CN" altLang="en-US" dirty="0">
                <a:sym typeface="+mn-ea"/>
              </a:rPr>
              <a:t>及特殊</a:t>
            </a:r>
            <a:r>
              <a:rPr lang="en-US" altLang="zh-CN" dirty="0">
                <a:sym typeface="+mn-ea"/>
              </a:rPr>
              <a:t> tokens</a:t>
            </a:r>
            <a:endParaRPr lang="zh-CN" altLang="en-US" dirty="0"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70840" y="3650615"/>
            <a:ext cx="7803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special_tokens_map.json: 定义与文本序列处理相关的特殊 token。</a:t>
            </a:r>
            <a:endParaRPr lang="en-US" altLang="zh-CN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89560" y="4177030"/>
            <a:ext cx="8593455" cy="2527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10000"/>
              </a:lnSpc>
              <a:buAutoNum type="arabicPeriod"/>
            </a:pPr>
            <a:r>
              <a:rPr lang="zh-CN" altLang="en-US"/>
              <a:t>bos_token（ Beginning of Sentence Token）：序列开始标记，它表示文本序列的起始位置。</a:t>
            </a:r>
            <a:endParaRPr lang="zh-CN" altLang="en-US"/>
          </a:p>
          <a:p>
            <a:pPr marL="342900" indent="-342900" fontAlgn="auto">
              <a:lnSpc>
                <a:spcPct val="110000"/>
              </a:lnSpc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eos_token</a:t>
            </a:r>
            <a:r>
              <a:rPr lang="zh-CN" altLang="en-US"/>
              <a:t>（ End of Sentence Token）：序列结束标记，它表示文本序列的结束位置。</a:t>
            </a:r>
            <a:endParaRPr lang="zh-CN" altLang="en-US"/>
          </a:p>
          <a:p>
            <a:pPr marL="342900" indent="-342900" fontAlgn="auto">
              <a:lnSpc>
                <a:spcPct val="110000"/>
              </a:lnSpc>
              <a:buAutoNum type="arabicPeriod"/>
            </a:pPr>
            <a:r>
              <a:rPr lang="zh-CN" altLang="en-US"/>
              <a:t>eop_token（End of Paragraph Token）段落的结束标志，是用于表示段落结束的特殊标记。</a:t>
            </a:r>
            <a:endParaRPr lang="zh-CN" altLang="en-US"/>
          </a:p>
          <a:p>
            <a:pPr marL="342900" indent="-342900" fontAlgn="auto">
              <a:lnSpc>
                <a:spcPct val="110000"/>
              </a:lnSpc>
              <a:buAutoNum type="arabicPeriod"/>
            </a:pPr>
            <a:r>
              <a:rPr lang="zh-CN" altLang="en-US"/>
              <a:t>pad_token（Padding Token）：填充标记，它用于将文本序列填充到相同长度时使用的特殊 token。</a:t>
            </a:r>
            <a:r>
              <a:rPr lang="en-US" altLang="zh-CN" dirty="0">
                <a:sym typeface="+mn-ea"/>
              </a:rPr>
              <a:t>tokenizer.json </a:t>
            </a:r>
            <a:r>
              <a:rPr lang="zh-CN" altLang="en-US" dirty="0">
                <a:sym typeface="+mn-ea"/>
              </a:rPr>
              <a:t>文件解析</a:t>
            </a:r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79510" y="708025"/>
            <a:ext cx="3011805" cy="255968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289560" y="1604645"/>
            <a:ext cx="7884795" cy="1918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151643</a:t>
            </a:r>
            <a:r>
              <a:rPr lang="zh-CN" altLang="en-US"/>
              <a:t>：token 的唯一标识符（通常为其在词表中的索引 ID）。</a:t>
            </a:r>
            <a:endParaRPr lang="zh-CN" altLang="en-US"/>
          </a:p>
          <a:p>
            <a:pPr marL="285750" indent="-285750" fontAlgn="auto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content</a:t>
            </a:r>
            <a:r>
              <a:rPr lang="zh-CN" altLang="en-US"/>
              <a:t>：token 的实际内容，如 &lt;|endoftext|&gt;。</a:t>
            </a:r>
            <a:endParaRPr lang="zh-CN" altLang="en-US"/>
          </a:p>
          <a:p>
            <a:pPr marL="285750" indent="-285750" fontAlgn="auto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special</a:t>
            </a:r>
            <a:r>
              <a:rPr lang="zh-CN" altLang="en-US"/>
              <a:t>：是否是特殊 token。true 表示这是模型中的特殊标记。</a:t>
            </a:r>
            <a:endParaRPr lang="zh-CN" altLang="en-US"/>
          </a:p>
          <a:p>
            <a:pPr marL="285750" indent="-285750" fontAlgn="auto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lstrip 和 rstrip：分别指示该 token 是否需要在左侧或右侧移除空格。</a:t>
            </a:r>
            <a:endParaRPr lang="zh-CN" altLang="en-US"/>
          </a:p>
          <a:p>
            <a:pPr marL="285750" indent="-285750" fontAlgn="auto">
              <a:lnSpc>
                <a:spcPct val="11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single_word：是否仅在完整单词中使用（true 表示该 token 只能作为一个独立单词匹配）。</a:t>
            </a:r>
            <a:endParaRPr lang="zh-CN" altLang="en-US"/>
          </a:p>
        </p:txBody>
      </p:sp>
      <p:sp>
        <p:nvSpPr>
          <p:cNvPr id="48" name="矩形 47"/>
          <p:cNvSpPr/>
          <p:nvPr>
            <p:custDataLst>
              <p:tags r:id="rId4"/>
            </p:custDataLst>
          </p:nvPr>
        </p:nvSpPr>
        <p:spPr>
          <a:xfrm>
            <a:off x="370840" y="1021715"/>
            <a:ext cx="4770120" cy="4552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tokenizer.json: 文件定义了分词器的</a:t>
            </a: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配置</a:t>
            </a:r>
            <a:endParaRPr lang="en-US" altLang="zh-CN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79510" y="3429000"/>
            <a:ext cx="3274060" cy="3104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/>
              <a:t>ransformer 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graphicFrame>
        <p:nvGraphicFramePr>
          <p:cNvPr id="23" name="图示 22"/>
          <p:cNvGraphicFramePr/>
          <p:nvPr>
            <p:custDataLst>
              <p:tags r:id="rId2"/>
            </p:custDataLst>
          </p:nvPr>
        </p:nvGraphicFramePr>
        <p:xfrm>
          <a:off x="7438390" y="826135"/>
          <a:ext cx="4474210" cy="5415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7438390" cy="428180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10"/>
            </p:custDataLst>
          </p:nvPr>
        </p:nvSpPr>
        <p:spPr>
          <a:xfrm>
            <a:off x="1590040" y="2417445"/>
            <a:ext cx="1044575" cy="2101215"/>
          </a:xfrm>
          <a:prstGeom prst="rect">
            <a:avLst/>
          </a:prstGeom>
          <a:noFill/>
          <a:ln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  <a:effectLst>
            <a:glow rad="89145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9410" y="2417445"/>
            <a:ext cx="1045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Encoder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2332990" y="2118995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Decoder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12"/>
            </p:custDataLst>
          </p:nvPr>
        </p:nvSpPr>
        <p:spPr>
          <a:xfrm>
            <a:off x="535940" y="3056890"/>
            <a:ext cx="973455" cy="146113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89145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634615" y="4945380"/>
            <a:ext cx="4400550" cy="168592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5540375" y="5591810"/>
            <a:ext cx="2078990" cy="937895"/>
          </a:xfrm>
          <a:prstGeom prst="straightConnector1">
            <a:avLst/>
          </a:prstGeom>
          <a:ln>
            <a:solidFill>
              <a:schemeClr val="accent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en-US" altLang="zh-CN" dirty="0"/>
              <a:t>S</a:t>
            </a:r>
            <a:r>
              <a:rPr lang="zh-CN" dirty="0">
                <a:sym typeface="+mn-ea"/>
              </a:rPr>
              <a:t>elf-</a:t>
            </a:r>
            <a:r>
              <a:rPr lang="en-US" altLang="zh-CN" dirty="0">
                <a:sym typeface="+mn-ea"/>
              </a:rPr>
              <a:t>A</a:t>
            </a:r>
            <a:r>
              <a:rPr lang="zh-CN" dirty="0">
                <a:sym typeface="+mn-ea"/>
              </a:rPr>
              <a:t>ttention 结构</a:t>
            </a:r>
            <a:endParaRPr lang="zh-CN" altLang="en-US" dirty="0"/>
          </a:p>
        </p:txBody>
      </p:sp>
      <p:graphicFrame>
        <p:nvGraphicFramePr>
          <p:cNvPr id="23" name="图示 22"/>
          <p:cNvGraphicFramePr/>
          <p:nvPr>
            <p:custDataLst>
              <p:tags r:id="rId2"/>
            </p:custDataLst>
          </p:nvPr>
        </p:nvGraphicFramePr>
        <p:xfrm>
          <a:off x="6221730" y="769620"/>
          <a:ext cx="4977765" cy="197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2960" y="1081405"/>
            <a:ext cx="4195445" cy="2047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2960" y="3269615"/>
            <a:ext cx="4479290" cy="3269615"/>
          </a:xfrm>
          <a:prstGeom prst="rect">
            <a:avLst/>
          </a:prstGeom>
        </p:spPr>
      </p:pic>
      <p:graphicFrame>
        <p:nvGraphicFramePr>
          <p:cNvPr id="9" name="图示 8"/>
          <p:cNvGraphicFramePr/>
          <p:nvPr>
            <p:custDataLst>
              <p:tags r:id="rId12"/>
            </p:custDataLst>
          </p:nvPr>
        </p:nvGraphicFramePr>
        <p:xfrm>
          <a:off x="6221730" y="3199130"/>
          <a:ext cx="5100320" cy="222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0" name="图片 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763260" y="5704840"/>
            <a:ext cx="6243320" cy="835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3" name="墨迹 2"/>
              <p14:cNvContentPartPr/>
              <p14:nvPr/>
            </p14:nvContentPartPr>
            <p14:xfrm>
              <a:off x="1096010" y="5447665"/>
              <a:ext cx="830580" cy="7239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1"/>
            </p:blipFill>
            <p:spPr>
              <a:xfrm>
                <a:off x="1096010" y="5447665"/>
                <a:ext cx="830580" cy="723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4" name="墨迹 3"/>
              <p14:cNvContentPartPr/>
              <p14:nvPr/>
            </p14:nvContentPartPr>
            <p14:xfrm>
              <a:off x="902970" y="5423535"/>
              <a:ext cx="1096645" cy="482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3"/>
            </p:blipFill>
            <p:spPr>
              <a:xfrm>
                <a:off x="902970" y="5423535"/>
                <a:ext cx="1096645" cy="48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6" name="墨迹 5"/>
              <p14:cNvContentPartPr/>
              <p14:nvPr/>
            </p14:nvContentPartPr>
            <p14:xfrm>
              <a:off x="3023235" y="5382895"/>
              <a:ext cx="32385" cy="9023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25"/>
            </p:blipFill>
            <p:spPr>
              <a:xfrm>
                <a:off x="3023235" y="5382895"/>
                <a:ext cx="32385" cy="902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8" name="墨迹 7"/>
              <p14:cNvContentPartPr/>
              <p14:nvPr/>
            </p14:nvContentPartPr>
            <p14:xfrm>
              <a:off x="4466590" y="5382895"/>
              <a:ext cx="145415" cy="965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27"/>
            </p:blipFill>
            <p:spPr>
              <a:xfrm>
                <a:off x="4466590" y="5382895"/>
                <a:ext cx="145415" cy="96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1" name="墨迹 10"/>
              <p14:cNvContentPartPr/>
              <p14:nvPr/>
            </p14:nvContentPartPr>
            <p14:xfrm>
              <a:off x="1144905" y="5310505"/>
              <a:ext cx="56515" cy="16129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29"/>
            </p:blipFill>
            <p:spPr>
              <a:xfrm>
                <a:off x="1144905" y="5310505"/>
                <a:ext cx="5651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2" name="墨迹 11"/>
              <p14:cNvContentPartPr/>
              <p14:nvPr/>
            </p14:nvContentPartPr>
            <p14:xfrm>
              <a:off x="2950845" y="5318760"/>
              <a:ext cx="153035" cy="21717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1"/>
            </p:blipFill>
            <p:spPr>
              <a:xfrm>
                <a:off x="2950845" y="5318760"/>
                <a:ext cx="153035" cy="2171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3" name="墨迹 12"/>
              <p14:cNvContentPartPr/>
              <p14:nvPr/>
            </p14:nvContentPartPr>
            <p14:xfrm>
              <a:off x="4676775" y="5293995"/>
              <a:ext cx="80645" cy="1371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3"/>
            </p:blipFill>
            <p:spPr>
              <a:xfrm>
                <a:off x="4676775" y="5293995"/>
                <a:ext cx="80645" cy="137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4" name="墨迹 13"/>
              <p14:cNvContentPartPr/>
              <p14:nvPr/>
            </p14:nvContentPartPr>
            <p14:xfrm>
              <a:off x="4821555" y="5423535"/>
              <a:ext cx="1651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35"/>
            </p:blipFill>
            <p:spPr>
              <a:xfrm>
                <a:off x="4821555" y="5423535"/>
                <a:ext cx="165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5" name="墨迹 14"/>
              <p14:cNvContentPartPr/>
              <p14:nvPr/>
            </p14:nvContentPartPr>
            <p14:xfrm>
              <a:off x="5144135" y="5358765"/>
              <a:ext cx="360" cy="2413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37"/>
            </p:blipFill>
            <p:spPr>
              <a:xfrm>
                <a:off x="5144135" y="5358765"/>
                <a:ext cx="360" cy="24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16" name="墨迹 15"/>
              <p14:cNvContentPartPr/>
              <p14:nvPr/>
            </p14:nvContentPartPr>
            <p14:xfrm>
              <a:off x="4572000" y="5060315"/>
              <a:ext cx="781685" cy="36322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39"/>
            </p:blipFill>
            <p:spPr>
              <a:xfrm>
                <a:off x="4572000" y="5060315"/>
                <a:ext cx="781685" cy="363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17" name="墨迹 16"/>
              <p14:cNvContentPartPr/>
              <p14:nvPr/>
            </p14:nvContentPartPr>
            <p14:xfrm>
              <a:off x="3192780" y="5391150"/>
              <a:ext cx="80645" cy="1206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41"/>
            </p:blipFill>
            <p:spPr>
              <a:xfrm>
                <a:off x="3192780" y="5391150"/>
                <a:ext cx="8064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18" name="墨迹 17"/>
              <p14:cNvContentPartPr/>
              <p14:nvPr/>
            </p14:nvContentPartPr>
            <p14:xfrm>
              <a:off x="3233420" y="5100955"/>
              <a:ext cx="7620" cy="209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43"/>
            </p:blipFill>
            <p:spPr>
              <a:xfrm>
                <a:off x="3233420" y="5100955"/>
                <a:ext cx="762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19" name="墨迹 18"/>
              <p14:cNvContentPartPr/>
              <p14:nvPr/>
            </p14:nvContentPartPr>
            <p14:xfrm>
              <a:off x="3112135" y="4883150"/>
              <a:ext cx="96520" cy="82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45"/>
            </p:blipFill>
            <p:spPr>
              <a:xfrm>
                <a:off x="3112135" y="4883150"/>
                <a:ext cx="9652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0" name="墨迹 19"/>
              <p14:cNvContentPartPr/>
              <p14:nvPr/>
            </p14:nvContentPartPr>
            <p14:xfrm>
              <a:off x="3329940" y="4778375"/>
              <a:ext cx="161290" cy="17716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47"/>
            </p:blipFill>
            <p:spPr>
              <a:xfrm>
                <a:off x="3329940" y="4778375"/>
                <a:ext cx="161290" cy="1771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1" name="墨迹 20"/>
              <p14:cNvContentPartPr/>
              <p14:nvPr/>
            </p14:nvContentPartPr>
            <p14:xfrm>
              <a:off x="3369945" y="4633595"/>
              <a:ext cx="1651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3369945" y="4633595"/>
                <a:ext cx="165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2" name="墨迹 21"/>
              <p14:cNvContentPartPr/>
              <p14:nvPr/>
            </p14:nvContentPartPr>
            <p14:xfrm>
              <a:off x="3668395" y="4972050"/>
              <a:ext cx="1651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3668395" y="4972050"/>
                <a:ext cx="165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4" name="墨迹 23"/>
              <p14:cNvContentPartPr/>
              <p14:nvPr/>
            </p14:nvContentPartPr>
            <p14:xfrm>
              <a:off x="3668395" y="4819015"/>
              <a:ext cx="177800" cy="18542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51"/>
            </p:blipFill>
            <p:spPr>
              <a:xfrm>
                <a:off x="3668395" y="4819015"/>
                <a:ext cx="177800" cy="1854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5" name="墨迹 24"/>
              <p14:cNvContentPartPr/>
              <p14:nvPr/>
            </p14:nvContentPartPr>
            <p14:xfrm>
              <a:off x="3983355" y="4641215"/>
              <a:ext cx="72390" cy="54800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53"/>
            </p:blipFill>
            <p:spPr>
              <a:xfrm>
                <a:off x="3983355" y="4641215"/>
                <a:ext cx="72390" cy="548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6" name="墨迹 25"/>
              <p14:cNvContentPartPr/>
              <p14:nvPr/>
            </p14:nvContentPartPr>
            <p14:xfrm>
              <a:off x="3934460" y="4947920"/>
              <a:ext cx="209550" cy="2413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55"/>
            </p:blipFill>
            <p:spPr>
              <a:xfrm>
                <a:off x="3934460" y="4947920"/>
                <a:ext cx="209550" cy="24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7" name="墨迹 26"/>
              <p14:cNvContentPartPr/>
              <p14:nvPr/>
            </p14:nvContentPartPr>
            <p14:xfrm>
              <a:off x="1064260" y="5447665"/>
              <a:ext cx="645160" cy="158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57"/>
            </p:blipFill>
            <p:spPr>
              <a:xfrm>
                <a:off x="1064260" y="5447665"/>
                <a:ext cx="645160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28" name="墨迹 27"/>
              <p14:cNvContentPartPr/>
              <p14:nvPr/>
            </p14:nvContentPartPr>
            <p14:xfrm>
              <a:off x="3233420" y="5382895"/>
              <a:ext cx="40005" cy="838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9"/>
            </p:blipFill>
            <p:spPr>
              <a:xfrm>
                <a:off x="3233420" y="5382895"/>
                <a:ext cx="4000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29" name="墨迹 28"/>
              <p14:cNvContentPartPr/>
              <p14:nvPr/>
            </p14:nvContentPartPr>
            <p14:xfrm>
              <a:off x="4676775" y="5423535"/>
              <a:ext cx="55880" cy="9652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61"/>
            </p:blipFill>
            <p:spPr>
              <a:xfrm>
                <a:off x="4676775" y="5423535"/>
                <a:ext cx="55880" cy="96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0" name="墨迹 29"/>
              <p14:cNvContentPartPr/>
              <p14:nvPr/>
            </p14:nvContentPartPr>
            <p14:xfrm>
              <a:off x="7418070" y="6269355"/>
              <a:ext cx="2338705" cy="12890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63"/>
            </p:blipFill>
            <p:spPr>
              <a:xfrm>
                <a:off x="7418070" y="6269355"/>
                <a:ext cx="2338705" cy="128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1" name="墨迹 30"/>
              <p14:cNvContentPartPr/>
              <p14:nvPr/>
            </p14:nvContentPartPr>
            <p14:xfrm>
              <a:off x="6498590" y="6083935"/>
              <a:ext cx="943610" cy="2984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65"/>
            </p:blipFill>
            <p:spPr>
              <a:xfrm>
                <a:off x="6498590" y="6083935"/>
                <a:ext cx="943610" cy="298450"/>
              </a:xfrm>
              <a:prstGeom prst="rect"/>
            </p:spPr>
          </p:pic>
        </mc:Fallback>
      </mc:AlternateContent>
    </p:spTree>
    <p:custDataLst>
      <p:tags r:id="rId6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1970" y="173945"/>
            <a:ext cx="10800000" cy="7200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Mask</a:t>
            </a:r>
            <a:r>
              <a:rPr lang="zh-CN" dirty="0">
                <a:sym typeface="+mn-ea"/>
              </a:rPr>
              <a:t>-</a:t>
            </a:r>
            <a:r>
              <a:rPr lang="en-US" altLang="zh-CN" dirty="0">
                <a:sym typeface="+mn-ea"/>
              </a:rPr>
              <a:t>A</a:t>
            </a:r>
            <a:r>
              <a:rPr lang="zh-CN" dirty="0">
                <a:sym typeface="+mn-ea"/>
              </a:rPr>
              <a:t>ttention 代码</a:t>
            </a:r>
            <a:r>
              <a:rPr lang="zh-CN" dirty="0">
                <a:sym typeface="+mn-ea"/>
              </a:rPr>
              <a:t>实现</a:t>
            </a:r>
            <a:endParaRPr lang="zh-CN"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64985" y="1027430"/>
            <a:ext cx="5327015" cy="5302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2735" y="1416685"/>
            <a:ext cx="6255385" cy="4024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2735" y="5704840"/>
            <a:ext cx="6243320" cy="835025"/>
          </a:xfrm>
          <a:prstGeom prst="rect">
            <a:avLst/>
          </a:prstGeom>
        </p:spPr>
      </p:pic>
      <p:cxnSp>
        <p:nvCxnSpPr>
          <p:cNvPr id="14" name="曲线连接符 13"/>
          <p:cNvCxnSpPr/>
          <p:nvPr/>
        </p:nvCxnSpPr>
        <p:spPr>
          <a:xfrm rot="16200000">
            <a:off x="-445135" y="4540885"/>
            <a:ext cx="1889125" cy="528320"/>
          </a:xfrm>
          <a:prstGeom prst="curvedConnector3">
            <a:avLst>
              <a:gd name="adj1" fmla="val 7262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6853555" y="660400"/>
              <a:ext cx="1959610" cy="14185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6853555" y="660400"/>
                <a:ext cx="1959610" cy="14185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6" name="墨迹 5"/>
              <p14:cNvContentPartPr/>
              <p14:nvPr/>
            </p14:nvContentPartPr>
            <p14:xfrm>
              <a:off x="6950710" y="2385060"/>
              <a:ext cx="1539875" cy="1206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1"/>
            </p:blipFill>
            <p:spPr>
              <a:xfrm>
                <a:off x="6950710" y="2385060"/>
                <a:ext cx="1539875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7" name="墨迹 6"/>
              <p14:cNvContentPartPr/>
              <p14:nvPr/>
            </p14:nvContentPartPr>
            <p14:xfrm>
              <a:off x="8780780" y="4197985"/>
              <a:ext cx="15875" cy="36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3"/>
            </p:blipFill>
            <p:spPr>
              <a:xfrm>
                <a:off x="8780780" y="4197985"/>
                <a:ext cx="1587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" name="墨迹 7"/>
              <p14:cNvContentPartPr/>
              <p14:nvPr/>
            </p14:nvContentPartPr>
            <p14:xfrm>
              <a:off x="7337425" y="4246880"/>
              <a:ext cx="2491740" cy="482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5"/>
            </p:blipFill>
            <p:spPr>
              <a:xfrm>
                <a:off x="7337425" y="4246880"/>
                <a:ext cx="2491740" cy="482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" name="墨迹 8"/>
              <p14:cNvContentPartPr/>
              <p14:nvPr/>
            </p14:nvContentPartPr>
            <p14:xfrm>
              <a:off x="2676525" y="4004945"/>
              <a:ext cx="217805" cy="21780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7"/>
            </p:blipFill>
            <p:spPr>
              <a:xfrm>
                <a:off x="2676525" y="4004945"/>
                <a:ext cx="217805" cy="217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" name="墨迹 9"/>
              <p14:cNvContentPartPr/>
              <p14:nvPr/>
            </p14:nvContentPartPr>
            <p14:xfrm>
              <a:off x="6724650" y="4238625"/>
              <a:ext cx="4160520" cy="22161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9"/>
            </p:blipFill>
            <p:spPr>
              <a:xfrm>
                <a:off x="6724650" y="4238625"/>
                <a:ext cx="4160520" cy="2216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7869555" y="4819015"/>
              <a:ext cx="1651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7869555" y="4819015"/>
                <a:ext cx="165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877810" y="4810760"/>
              <a:ext cx="1749425" cy="59626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877810" y="4810760"/>
                <a:ext cx="1749425" cy="596265"/>
              </a:xfrm>
              <a:prstGeom prst="rect"/>
            </p:spPr>
          </p:pic>
        </mc:Fallback>
      </mc:AlternateContent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Llama </a:t>
            </a:r>
            <a:r>
              <a:rPr lang="zh-CN" altLang="en-US"/>
              <a:t>结构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0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6492240" y="25622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10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10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3"/>
</p:tagLst>
</file>

<file path=ppt/tags/tag11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11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577"/>
</p:tagLst>
</file>

<file path=ppt/tags/tag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577"/>
</p:tagLst>
</file>

<file path=ppt/tags/tag12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577"/>
  <p:tag name="KSO_WM_TEMPLATE_CATEGORY" val="custom"/>
  <p:tag name="KSO_WM_TEMPLATE_MASTER_TYPE" val="0"/>
</p:tagLst>
</file>

<file path=ppt/tags/tag1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77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ISCONTENTSTITLE" val="0"/>
  <p:tag name="KSO_WM_UNIT_VALUE" val="30"/>
  <p:tag name="KSO_WM_UNIT_TEXT_TYPE" val="1"/>
  <p:tag name="KSO_WM_UNIT_PRESET_TEXT" val="极简汇报通用模板"/>
</p:tagLst>
</file>

<file path=ppt/tags/tag12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77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ISCONTENTSTITLE" val="0"/>
  <p:tag name="KSO_WM_UNIT_VALUE" val="29"/>
  <p:tag name="KSO_WM_UNIT_TEXT_TYPE" val="1"/>
  <p:tag name="KSO_WM_UNIT_PRESET_TEXT" val="WPS,a click to unlimited possibilities"/>
</p:tagLst>
</file>

<file path=ppt/tags/tag12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77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VALUE" val="12"/>
</p:tagLst>
</file>

<file path=ppt/tags/tag128.xml><?xml version="1.0" encoding="utf-8"?>
<p:tagLst xmlns:p="http://schemas.openxmlformats.org/presentationml/2006/main">
  <p:tag name="KSO_WM_UNIT_VALUE" val="211*198"/>
  <p:tag name="KSO_WM_UNIT_HIGHLIGHT" val="0"/>
  <p:tag name="KSO_WM_UNIT_COMPATIBLE" val="0"/>
  <p:tag name="KSO_WM_UNIT_DIAGRAM_ISNUMVISUAL" val="0"/>
  <p:tag name="KSO_WM_UNIT_DIAGRAM_ISREFERUNIT" val="0"/>
  <p:tag name="KSO_WM_UNIT_TYPE" val="x"/>
  <p:tag name="KSO_WM_UNIT_INDEX" val="1"/>
  <p:tag name="KSO_WM_UNIT_ID" val="custom20238577_1*x*1"/>
  <p:tag name="KSO_WM_TEMPLATE_CATEGORY" val="custom"/>
  <p:tag name="KSO_WM_TEMPLATE_INDEX" val="20238577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577"/>
  <p:tag name="KSO_WM_TEMPLATE_CATEGORY" val="custom"/>
  <p:tag name="KSO_WM_SLIDE_INDEX" val="1"/>
  <p:tag name="KSO_WM_SLIDE_ID" val="custom20238577_1"/>
  <p:tag name="KSO_WM_TEMPLATE_MASTER_TYPE" val="0"/>
  <p:tag name="KSO_WM_SLIDE_LAYOUT" val="a_b_f_x"/>
  <p:tag name="KSO_WM_SLIDE_LAYOUT_CNT" val="1_1_1_1"/>
  <p:tag name="KSO_WM_SPECIAL_SOURCE" val="bdnull"/>
</p:tagLst>
</file>

<file path=ppt/tags/tag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577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TEXT_FILL_FORE_SCHEMECOLOR_INDEX" val="13"/>
  <p:tag name="KSO_WM_UNIT_TEXT_FILL_TYPE" val="1"/>
  <p:tag name="KSO_WM_UNIT_USESOURCEFORMAT_APPLY" val="0"/>
</p:tagLst>
</file>

<file path=ppt/tags/tag131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33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36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39.xml><?xml version="1.0" encoding="utf-8"?>
<p:tagLst xmlns:p="http://schemas.openxmlformats.org/presentationml/2006/main">
  <p:tag name="KSO_WM_UNIT_TYPE" val="l_h_i"/>
  <p:tag name="KSO_WM_UNIT_SUBTYPE" val="d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2"/>
</p:tagLst>
</file>

<file path=ppt/tags/tag140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UNIT_TYPE" val="l_h_i"/>
  <p:tag name="KSO_WM_UNIT_SUBTYPE" val="d"/>
  <p:tag name="KSO_WM_UNIT_INDEX" val="1_6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i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UNIT_TYPE" val="l_h_f"/>
  <p:tag name="KSO_WM_UNIT_INDEX" val="1_6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77_6*l_h_f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77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10.8606299356776,&quot;left&quot;:127.56502528873952,&quot;top&quot;:201.78937006432244,&quot;width&quot;:756.6386108398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8577"/>
  <p:tag name="KSO_WM_TEMPLATE_CATEGORY" val="custom"/>
  <p:tag name="KSO_WM_SLIDE_INDEX" val="6"/>
  <p:tag name="KSO_WM_SLIDE_ID" val="custom20238577_6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4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77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ISCONTENTSTITLE" val="0"/>
  <p:tag name="KSO_WM_UNIT_VALUE" val="14"/>
  <p:tag name="KSO_WM_UNIT_TEXT_TYPE" val="1"/>
  <p:tag name="KSO_WM_UNIT_PRESET_TEXT" val="单击此处添加&#10;章节标题"/>
</p:tagLst>
</file>

<file path=ppt/tags/tag14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77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VALUE" val="2"/>
</p:tagLst>
</file>

<file path=ppt/tags/tag14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77"/>
  <p:tag name="KSO_WM_TEMPLATE_CATEGORY" val="custom"/>
  <p:tag name="KSO_WM_SLIDE_INDEX" val="7"/>
  <p:tag name="KSO_WM_SLIDE_ID" val="custom20238577_7"/>
  <p:tag name="KSO_WM_TEMPLATE_MASTER_TYPE" val="0"/>
  <p:tag name="KSO_WM_SLIDE_LAYOUT" val="a_e"/>
  <p:tag name="KSO_WM_SLIDE_LAYOUT_CNT" val="1_1"/>
  <p:tag name="KSO_WM_SPECIAL_SOURCE" val="bdnull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410.3999938964844,&quot;left&quot;:41.1,&quot;top&quot;:79.75000610351563,&quot;width&quot;:862.2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BEAUTIFY_FLAG" val=""/>
  <p:tag name="KSO_WM_UNIT_TEXT_FILL_FORE_SCHEMECOLOR_INDEX_BRIGHTNESS" val="0.15"/>
  <p:tag name="KSO_WM_DIAGRAM_GROUP_CODE" val="l1-1"/>
  <p:tag name="KSO_WM_DIAGRAM_VIRTUALLY_FRAME" val="{&quot;height&quot;:507.29999389648435,&quot;left&quot;:42.2,&quot;top&quot;:-17.149993896484375,&quot;width&quot;:861.1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5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BEAUTIFY_FLAG" val=""/>
  <p:tag name="KSO_WM_UNIT_TEXT_FILL_FORE_SCHEMECOLOR_INDEX_BRIGHTNESS" val="0.15"/>
  <p:tag name="KSO_WM_DIAGRAM_GROUP_CODE" val="l1-1"/>
  <p:tag name="KSO_WM_DIAGRAM_VIRTUALLY_FRAME" val="{&quot;height&quot;:507.29999389648435,&quot;left&quot;:42.2,&quot;top&quot;:-17.149993896484375,&quot;width&quot;:861.1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51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BEAUTIFY_FLAG" val=""/>
  <p:tag name="KSO_WM_UNIT_TEXT_FILL_FORE_SCHEMECOLOR_INDEX_BRIGHTNESS" val="0.15"/>
  <p:tag name="KSO_WM_DIAGRAM_GROUP_CODE" val="l1-1"/>
  <p:tag name="KSO_WM_DIAGRAM_VIRTUALLY_FRAME" val="{&quot;height&quot;:507.29999389648435,&quot;left&quot;:42.2,&quot;top&quot;:-17.149993896484375,&quot;width&quot;:861.1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17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77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ISCONTENTSTITLE" val="0"/>
  <p:tag name="KSO_WM_UNIT_VALUE" val="14"/>
  <p:tag name="KSO_WM_UNIT_TEXT_TYPE" val="1"/>
  <p:tag name="KSO_WM_UNIT_PRESET_TEXT" val="单击此处添加&#10;章节标题"/>
</p:tagLst>
</file>

<file path=ppt/tags/tag17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77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VALUE" val="2"/>
</p:tagLst>
</file>

<file path=ppt/tags/tag179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77"/>
  <p:tag name="KSO_WM_TEMPLATE_CATEGORY" val="custom"/>
  <p:tag name="KSO_WM_SLIDE_INDEX" val="7"/>
  <p:tag name="KSO_WM_SLIDE_ID" val="custom20238577_7"/>
  <p:tag name="KSO_WM_TEMPLATE_MASTER_TYPE" val="0"/>
  <p:tag name="KSO_WM_SLIDE_LAYOUT" val="a_e"/>
  <p:tag name="KSO_WM_SLIDE_LAYOUT_CNT" val="1_1"/>
  <p:tag name="KSO_WM_SPECIAL_SOURCE" val="bdnull"/>
</p:tagLst>
</file>

<file path=ppt/tags/tag1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20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77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ISCONTENTSTITLE" val="0"/>
  <p:tag name="KSO_WM_UNIT_VALUE" val="14"/>
  <p:tag name="KSO_WM_UNIT_TEXT_TYPE" val="1"/>
  <p:tag name="KSO_WM_UNIT_PRESET_TEXT" val="单击此处添加&#10;章节标题"/>
</p:tagLst>
</file>

<file path=ppt/tags/tag20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77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VALUE" val="2"/>
</p:tagLst>
</file>

<file path=ppt/tags/tag20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77"/>
  <p:tag name="KSO_WM_TEMPLATE_CATEGORY" val="custom"/>
  <p:tag name="KSO_WM_SLIDE_INDEX" val="7"/>
  <p:tag name="KSO_WM_SLIDE_ID" val="custom20238577_7"/>
  <p:tag name="KSO_WM_TEMPLATE_MASTER_TYPE" val="0"/>
  <p:tag name="KSO_WM_SLIDE_LAYOUT" val="a_e"/>
  <p:tag name="KSO_WM_SLIDE_LAYOUT_CNT" val="1_1"/>
  <p:tag name="KSO_WM_SPECIAL_SOURCE" val="bdnull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2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77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ISCONTENTSTITLE" val="0"/>
  <p:tag name="KSO_WM_UNIT_VALUE" val="14"/>
  <p:tag name="KSO_WM_UNIT_TEXT_TYPE" val="1"/>
  <p:tag name="KSO_WM_UNIT_PRESET_TEXT" val="单击此处添加&#10;章节标题"/>
</p:tagLst>
</file>

<file path=ppt/tags/tag22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77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VALUE" val="2"/>
</p:tagLst>
</file>

<file path=ppt/tags/tag225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77"/>
  <p:tag name="KSO_WM_TEMPLATE_CATEGORY" val="custom"/>
  <p:tag name="KSO_WM_SLIDE_INDEX" val="7"/>
  <p:tag name="KSO_WM_SLIDE_ID" val="custom20238577_7"/>
  <p:tag name="KSO_WM_TEMPLATE_MASTER_TYPE" val="0"/>
  <p:tag name="KSO_WM_SLIDE_LAYOUT" val="a_e"/>
  <p:tag name="KSO_WM_SLIDE_LAYOUT_CNT" val="1_1"/>
  <p:tag name="KSO_WM_SPECIAL_SOURCE" val="bdnull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577"/>
  <p:tag name="KSO_WM_SLIDE_LAYOUT" val="a_l"/>
  <p:tag name="KSO_WM_SLIDE_LAYOUT_CNT" val="1_1"/>
  <p:tag name="KSO_WM_SPECIAL_SOURCE" val="bdnull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2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40.6911207142924,&quot;left&quot;:33.25,&quot;top&quot;:92.7588792857076,&quot;width&quot;:896.5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8577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99_4*a*1"/>
  <p:tag name="KSO_WM_TEMPLATE_CATEGORY" val="diagram"/>
  <p:tag name="KSO_WM_TEMPLATE_INDEX" val="20233199"/>
  <p:tag name="KSO_WM_UNIT_LAYERLEVEL" val="1"/>
  <p:tag name="KSO_WM_TAG_VERSION" val="3.0"/>
  <p:tag name="KSO_WM_BEAUTIFY_FLAG" val="#wm#"/>
  <p:tag name="KSO_WM_DIAGRAM_GROUP_CODE" val="m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SLIDE_ID" val="diagram20233199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custom"/>
  <p:tag name="KSO_WM_TEMPLATE_INDEX" val="20238577"/>
  <p:tag name="KSO_WM_SLIDE_TYPE" val="text"/>
  <p:tag name="KSO_WM_SLIDE_SUBTYPE" val="diag"/>
  <p:tag name="KSO_WM_SLIDE_SIZE" val="850.602*352.416"/>
  <p:tag name="KSO_WM_SLIDE_POSITION" val="54.8*138.464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2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77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ISCONTENTSTITLE" val="0"/>
  <p:tag name="KSO_WM_UNIT_VALUE" val="14"/>
  <p:tag name="KSO_WM_UNIT_TEXT_TYPE" val="1"/>
  <p:tag name="KSO_WM_UNIT_PRESET_TEXT" val="单击此处添加&#10;章节标题"/>
</p:tagLst>
</file>

<file path=ppt/tags/tag25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77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VALUE" val="2"/>
</p:tagLst>
</file>

<file path=ppt/tags/tag25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77"/>
  <p:tag name="KSO_WM_TEMPLATE_CATEGORY" val="custom"/>
  <p:tag name="KSO_WM_SLIDE_INDEX" val="7"/>
  <p:tag name="KSO_WM_SLIDE_ID" val="custom20238577_7"/>
  <p:tag name="KSO_WM_TEMPLATE_MASTER_TYPE" val="0"/>
  <p:tag name="KSO_WM_SLIDE_LAYOUT" val="a_e"/>
  <p:tag name="KSO_WM_SLIDE_LAYOUT_CNT" val="1_1"/>
  <p:tag name="KSO_WM_SPECIAL_SOURCE" val="bdnull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generate_slide_ai*VCG41N1344797807*gallery_gallery_ai_v2.0.3.241203_ONLINE*1734172618241_38.29_967b310671dd-slide-8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2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57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261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2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64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26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57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2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VALUE" val="30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2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2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TEXT_TYPE" val="1"/>
  <p:tag name="KSO_WM_UNIT_USESOURCEFORMAT_APPLY" val="0"/>
</p:tagLst>
</file>

<file path=ppt/tags/tag2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2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2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TEXT_TYPE" val="1"/>
  <p:tag name="KSO_WM_UNIT_USESOURCEFORMAT_APPLY" val="0"/>
</p:tagLst>
</file>

<file path=ppt/tags/tag2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5_2*l_h_a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&#10;智能图形项标题"/>
  <p:tag name="KSO_WM_UNIT_TEXT_TYPE" val="1"/>
  <p:tag name="KSO_WM_UNIT_USESOURCEFORMAT_APPLY" val="0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MH_PIC_SOURCE_TYPE" val="generate_slide_ai*VCG211394269982*gallery_gallery_ai_v2.0.3.241203_ONLINE*1734172618241_38.29_967b310671dd-slide-14"/>
  <p:tag name="KSO_WM_UNIT_LINE_FILL_TYPE" val="2"/>
  <p:tag name="KSO_WM_UNIT_USESOURCEFORMAT_APPLY" val="0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MH_PIC_SOURCE_TYPE" val="generate_slide_ai*VCG41N1256782326*gallery_gallery_ai_v2.0.3.241203_ONLINE*1734172618241_38.29_967b310671dd-slide-14"/>
  <p:tag name="KSO_WM_UNIT_LINE_FILL_TYPE" val="2"/>
  <p:tag name="KSO_WM_UNIT_USESOURCEFORMAT_APPLY" val="0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d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VALUE" val="620*620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MH_PIC_SOURCE_TYPE" val="generate_slide_ai*VCG41N1316733200*gallery_gallery_ai_v2.0.3.241203_ONLINE*1734172618241_38.29_967b310671dd-slide-14"/>
  <p:tag name="KSO_WM_UNIT_LINE_FILL_TYPE" val="2"/>
  <p:tag name="KSO_WM_UNIT_USESOURCEFORMAT_APPLY" val="0"/>
</p:tagLst>
</file>

<file path=ppt/tags/tag279.xml><?xml version="1.0" encoding="utf-8"?>
<p:tagLst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8577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77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ISCONTENTSTITLE" val="0"/>
</p:tagLst>
</file>

<file path=ppt/tags/tag28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577_9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ISCONTENTSTITLE" val="0"/>
  <p:tag name="KSO_WM_UNIT_VALUE" val="8"/>
</p:tagLst>
</file>

<file path=ppt/tags/tag282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ID" val="custom20238577_9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VALUE" val="23"/>
</p:tagLst>
</file>

<file path=ppt/tags/tag28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77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77"/>
  <p:tag name="KSO_WM_TEMPLATE_CATEGORY" val="custom"/>
  <p:tag name="KSO_WM_UNIT_VALUE" val="9"/>
</p:tagLst>
</file>

<file path=ppt/tags/tag284.xml><?xml version="1.0" encoding="utf-8"?>
<p:tagLst xmlns:p="http://schemas.openxmlformats.org/presentationml/2006/main">
  <p:tag name="KSO_WM_UNIT_VALUE" val="211*198"/>
  <p:tag name="KSO_WM_UNIT_HIGHLIGHT" val="0"/>
  <p:tag name="KSO_WM_UNIT_COMPATIBLE" val="0"/>
  <p:tag name="KSO_WM_UNIT_DIAGRAM_ISNUMVISUAL" val="0"/>
  <p:tag name="KSO_WM_UNIT_DIAGRAM_ISREFERUNIT" val="0"/>
  <p:tag name="KSO_WM_UNIT_TYPE" val="x"/>
  <p:tag name="KSO_WM_UNIT_INDEX" val="1"/>
  <p:tag name="KSO_WM_UNIT_ID" val="custom20238577_9*x*1"/>
  <p:tag name="KSO_WM_TEMPLATE_CATEGORY" val="custom"/>
  <p:tag name="KSO_WM_TEMPLATE_INDEX" val="20238577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77"/>
  <p:tag name="KSO_WM_TEMPLATE_CATEGORY" val="custom"/>
  <p:tag name="KSO_WM_SLIDE_INDEX" val="9"/>
  <p:tag name="KSO_WM_SLIDE_ID" val="custom20238577_9"/>
  <p:tag name="KSO_WM_TEMPLATE_MASTER_TYPE" val="0"/>
  <p:tag name="KSO_WM_SLIDE_LAYOUT" val="a_b_f_x"/>
  <p:tag name="KSO_WM_SLIDE_LAYOUT_CNT" val="1_1_2_1"/>
  <p:tag name="KSO_WM_SPECIAL_SOURCE" val="bdnull"/>
</p:tagLst>
</file>

<file path=ppt/tags/tag2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3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3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4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5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5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5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5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5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6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6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6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6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6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7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7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7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7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7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8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8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8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8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8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9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9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星环线条职场办公">
  <a:themeElements>
    <a:clrScheme name="">
      <a:dk1>
        <a:srgbClr val="000000"/>
      </a:dk1>
      <a:lt1>
        <a:srgbClr val="FFFFFF"/>
      </a:lt1>
      <a:dk2>
        <a:srgbClr val="262626"/>
      </a:dk2>
      <a:lt2>
        <a:srgbClr val="E5F8FF"/>
      </a:lt2>
      <a:accent1>
        <a:srgbClr val="6364FF"/>
      </a:accent1>
      <a:accent2>
        <a:srgbClr val="00E701"/>
      </a:accent2>
      <a:accent3>
        <a:srgbClr val="FFCF37"/>
      </a:accent3>
      <a:accent4>
        <a:srgbClr val="E45458"/>
      </a:accent4>
      <a:accent5>
        <a:srgbClr val="21C384"/>
      </a:accent5>
      <a:accent6>
        <a:srgbClr val="00A5F2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WEhSbGVIUjdSa1pPZlY5N1hIUmxlSFI3VTJsTVZYMTlLSGdzSUZkZk1Td2dWMTh6TENCWFh6SXBJRDBnS0Z4MFpYaDBlMU5wVEZWOUtIaFhYekVwWEc5MGFXMWxjeUI0VjE4ektWZGZNaUJjWFE9PSIsCgkiTGF0ZXhJbWdCYXNlNjQiIDogImlWQk9SdzBLR2dvQUFBQU5TVWhFVWdBQUJ6Y0FBQUJUQkFNQUFBRGdxNWU2QUFBQU1GQk1WRVgvLy84QUFBQUFBQUFBQUFBQUFBQUFBQUFBQUFBQUFBQUFBQUFBQUFBQUFBQUFBQUFBQUFBQUFBQUFBQUFBQUFBdjNhQjdBQUFBRDNSU1RsTUFNcnRFWnQzdmlSRE5tYXRVSW5aY1lHNTBBQUFBQ1hCSVdYTUFBQTdFQUFBT3hBR1ZLdzRiQUFBZ0FFbEVRVlI0QWVWOWZXeHN4M1hmNWZjK3Z1VUhVdGhwRUVqTEdMVVR5d2lXaUZPN05ld3NtejljMTBGQVd2VjdzV3ZJeTZyV2M1TENYZFpHUGhyVTJIVnNLYSsyRkw0NmxWTEJLWlpWV2ptUjZpNmp1RzVseTE3V1NJSzJRVUU2dHFSVWFMbzBERFJwa1lDMEV0SjZlcEtudi9rK2MrL2N1M00vTm41U0wwRGVtVGt6dnpOejdqa3paejd1M1NoNjZWejF2L3ZTcWV1RWF2clVSdFhBdjd0ZU5XSTYzb1I0VlMrVTlDYUVVcGJlRjVyelpaSnY4SUdYU1VPS04yUHUyZUpsdlNVWHo0Kzg2Wk5JbkJTdnlvVlNSZVBiYTFXZ3ZHUXdMckxWbDB4ZEoxWFJXdnRmVmdzOS9HYTFlRmxvaytKVnVWQ3lHaEZLdS90Nkx6VHJ5eUZmODg5ZkRxMG8yWWFuem5vbEVaemkwK3d2ejZ1ZEhLK0toZUpJcUdoa3FmT3Vva1ZmZ3VVdXNJMlhZSzJycnZJVXEvU1o5LytDVlBEZXg5dm43L2t6a2ZBd1NhNHE2UENxQ2xUZ1ZDeVVhdXJXcUtBYi9hNVhlUy91UVdhUVdreGM1M3UySWV6S1hlOSs4TUZMbHpzdjJMUXFROE52NVVWYmFwL0xLbDFoVzd6c0c5aVZTdzgrZVArbEswek4zR1RDcGM3ekFjaFA2c0tkTTU1N3BxT3dPMnhObEpZSjkxOW1leUthK2E4TTF1SDFUT2g4eEl0c3h4YjRMdmxNZncwcE02eG4wMFdveFVYMzRDZng5K0RsanVQQ1NNcHJRYmgwNVVXUmQ4YXJDZzZ2R0RxUDNqUkNJWFVybzBGMWRxMDBrakl6K1dEcy93MEFCNUNJd1ppeWt6SE9CV1VFcE1IamdyT21TdXlVNXgyWXVMQXZteENpNzV1bU1PTllpellxRE44bTBFZkNjM3F1TWxnTGJOK0RXRENwUzlhWC9vQ3huLzdUMy9sZ2g5MFJSWFBzS0liWXN1MWx6RFZPUXRIR3FaT29LbEJlTVhBUnZXbUVRaXBYU29PNk4wb2p2ZUpTUjRyeS9KSzRWR3dId0Jta1p4NzV3bXRGc1ZWVGdVZGZJM0UrK1ZzbXFjcEFLOUdaajBXdi9kL0haR3ZlL1IvWGVlYnZWbFU4dSszcnN1eDN5eXJmK2VHeFVGSDB5N3J3cHo3RWMwLzlnc0srL2Q5TEVVeEJyWEdkZi8vUmVMQlNXTzF2ajJjUW1HT0dQV2R5empEMmZUd3lNMlRIVVZjYlo3My9FekxITTQ4ODFoYlA5L3lUWDNqa002WVVBb1p5L1hXUC9JWWdMRDNXRjFrWlZRWEtpeFkzNFp0RktLWkNDSlRTb0RrSTBseUZrVDdHWldrbUgxTnZieU82TDJFelNORThza2wvVVZYaGFham5EYW1xcGxKVkJXb2RVOEU4a0h5QU8vOFRXNktKK0QrdzBlZ1ZpRHVxUm1pSjRBQ1ovMUhQSkU5ejdIVVRqYWJhakQwZllKcWlSSEdzVVhXTDF2ZXdEVlA5RTZhR3VhWG1qU1dtalJQVjNOSlpsbmlkYi9nYUtDamY2dW1NdUg4dno3cEtFaUxLaTZiVDhFMGhGRm9oaEl0cjBCSnpWOElMSXUxQ2xOZHNwZXA5RzgwZ2NlVmt4SytOb3J2WnhCYi9MdEFLMnFxT0MwSE50TktKckllSXI5TkN3b3VqQ1JuaEVRb2ZXSG9kVWNmQm0yZG5QdFcxSlVpb09OYXlOUmVDVnlqWXQvNThuWmtOejJYMkttMmNHRTdKRSthOThiYVhFYWRzT1pSV1RNNFI0ZVZrcEpFUllBNXNRZzRCVnlnVXkxK0VTbWpRaVpvOUtjU0NTSE1ReWo2cDFJSjlDQm1rNlJ0OWxGc2w1WlpZZFM0WGdlWEJUZDJYeDlMSFJWRkQ2N3BGVVFOeHA4amd2T2ZFc3lJcktFeHlUeUY2U3ZNdnNwK2swY3h3Q2F5TzB5Rm1jc2ttempJNVIrUzVHcVNmMlVURGprUlIzdGxiRGJ1QTJKcElqLzlMVW1aanFrQjV4VXViK00wZ0ZGTVpIVUNqQzJyUVBGMXVBMXd4SkM1YmFwd3dCYTExR2FUcDUwY290NlVid2U5TjJneEtLQnV1c1pBVlZRK1hEaU1hR0VXbzhibVRxK202SGc0dEh1SGpnMVJhUWVFOTRUYk5NKzMwVkpTU0RKZkEyc3pCSnNtWXBPeVNsZVUyVVNUMHphcWR3amt5SlhqTVVaTXNpcVBSVVVSNW1XTHh3TTBnbEhpZG91SWFOQnZ6YTRzaEphUStiVFE2aS9UOE1wNldZelNEN1VUYnFrbTRHSHZXd2FodDVraG9GeldtWld0azFrWFR2V0h1UmF4YVNnM1JVeHVGQXVhWUZwZkFtaXZtNGRPYXl2RFErZ0d6akhvUWZXMmNmT1Mwcm05Q0Z3eWtoOUxlTmxRZUlMeWNkQ2R5TXdqRnFSQ1B0SXRyVU52S3JqaFNRclkxNCtSa2taNlA4QlNkS1Z4M0s5RzJhaElhcEpQUGhZZ2Ewbm5oQ2lyY0l3Q0xydmdJeFJQa1hzUTZTVWZVOFJRRzF3aHhUTEFFVnQyWlJZL2hrMEdlSWgzclBBa0wvK0pJRk9UT2dlMXhFcnBnd0QyVXZxTUtsSmNwbFFqY0JFSkoxSW5yZUZFTk9xUXo2S2dnVWxLMkEvMUlza2pQY3kvUjhXdFBuQ2VTYkdqaGxLWmpVamxnbXU2Q1VNeHhpa1oyMWpVZWxNdmlnR1NMdVNsTDFPY2wyYnpCTWxodDF6UDM0Z2NrVHBPdTVkQlJRQXlZMGpneHZ5R09iRklYTkJjUHBlbW9BdVdsQ3lYdkV4VEtyWS9qYWQzK29WNlM2YmlVRWhvMDUwNTdpaUVsWmR2UWl3NVpwT2NqdmtsTC9kcEpHV2RZeCtzVDg1QTVLeE14eHlscTd2a0twYVJkUkd1UENhM3RPanpUVkJJa216ZFlCdXZFcVlVWFBpU1JlaU5EWXFqWTNqUEdPZlhRRXhZcXFRdWE1cUc0eGtsNTZVTEorOFNFTXZNNVBEcCtYWDlia3V1WWxHRnhEVnAyZEM4cWhwU1U3ZHdOVmVVc0VwUVJuUUgxOUNabG5OUE94SEdNTkIxeWwrNEY4SFVKcDc0emRLYmxsUE5GK0VMSmppWHdPU2QxZUZyaGE3VlJWQVpyMSsyUWJZM3loWnBrQXQxeFo4OURQWEk2aUVsZDBHUVB4VFZPeWtzWFN0NG5KWlRaRHJ2ekc3ZEU5OTM2SHhqN1lwSnRka29KRGFxNXE0L0ZrSkt5TlhPeExCS01reXY3dG0zY3BJeHoxM0dlTGIveG9STjNhQitndmdlMjFGeXVyUisrL3JWbkMvUFZraGRzTkdvZms4aTRZQm1zaXc3YmNaelM2RFd5U1lKKzVwVG1hMVZzbkpRWDVSTUxUMGdvczUzemY2MDRmYXpKL2xPTTZiaG9HUTBhVW1XTGlpRWxMWEJXVDJ1eVNERE9tRjg3S2VNOG9TUFdPR2s2OUUyY1ZMRUpmSUdEcnM5dU9oTWptODhmNG8zZHQ2UVJvbnBxanRSWnV5Rm84NlNHeW1ETnNPdXB1T0dFWlhLOEFGdTJqbkd1Vkd5Y2xGZEdEU2NqbEtuKzJZWmh1alRNT3ljb28wRXRaMkc5R0ZMU0FwZjBoa01XQ2NZWjgyc25aWnh0cjdJWWlXY0VEcGwrQllWbm1qNkhRZTNZN0oxMUd4NGY0aWRXMW15MlpzZHhtZWVwaTJ0enBZUktZWmtwWVFwNFVQS2MyUzdqYjZHNDg0WnByN3lUdXFBWmVTak5MVTNFbmZJaXlmSGdaSVN5U2J2amFLbi9iQy9PTnpOZVJvTldpSXlqcUJpU1I3YjY2V1NSdUhIdVFtSHRYR3RDeGpsVmZLaG8wWTI2cVBWK1ZIZlBQSXNGOGxLR1NVd1BRSVZKVHpoejNuVmM1dTVhZXNra3BSUldrM1l3U2V5d2xBWnBDNnhDcndDS3dndjY4VHRRSGwxUWRBL0ZNVTdLeTRGMEl4TVJ5a1gyQXc2WFdaYnZhemRsTkdqYUVXc3hKSTlzMjJwTXlTSng0K1NkbmZVYkoyU2NpMDRiSFZHUGl6U2NJMEh0MzBGMTkwMlpYQnNwZUJNRmhiZE40YmtYTm1uVGMyMmtsTVRhTER3Rk43WG43OHZ0bUJoYXB1Y3hJcTFlc1hGU1hvWnBNbEJLd0dsQ2FaS3BoMkQ1U3JJUWxxeERJcVdNQnMyU2ViMDRPMHFrSEtxTDFBSy9KcTJ5dVNGcm1VWGl4aW44MmdPWk40b21aSndyenFxb1poWjA1eU83eVRoNzNYV2NobnVHRkJKd2p3UnRYblBjbEl0Q0dpRXdJazhwckpIcmhBWXpkVExTWldzK0Y5OGdWSDlQUTNXQlpFYlFRM0ZHVHNyTExlbkVKaUdVQzg2YURHZFhhK2M0c2lsOVExUExuQm9FdWE2YXNzTExOTEZnSkNyYkV6bXdESTRsVEJaSnFPTTllSzdHcjUyUWNiYmM1UXJUd0lEQUNqWE9lNzdwT0U1VGVVODJBT3RVODZ4MVZsdlVaVzQ4cHlsaDl6SlljKzcrV1JqRFdDNUlncVIwM0NQSUVhV1piRlFYVEtJSWVDalVPRjFlYmxFbk5nR2hETm1ldzRKUHNNMExPREdLTjFwS2c5cDArYWtZRXBWdFZ4cm4xWjZzYVJaSkdLZmoxMDdJT0x0a2V1UVZZSG9pRjRocUNqeTVQY2R4dXBCckl3VThnR1ZNY1BINXFFR2R3ZjV4ZWlWOGxESllGK2tpbHc4OElHM0JtY2MzOGZaSmo1VDZFUkkyUWFvTEpsRUVQQlJxbkM0dnQ2Z1RxMTRvQyt6RW1VMkRYZXRHODEwTzEreElLUTBhMGhYRVlraFV0Z05wbkxyQ1dTVHB5QTBoMFFPVmZVTEcyU2ZUSThucDZWZWYvVFVSZXJwOTlvUmk3cjNSODNwTHJPYzRUcHRiM2lMcGlSMHl2b3llYzl5VWZCc3BZRkVHQzFzTzZaVU1wRnh3NXZHSGVJaDNKRXArNU0xLys5RlgvME9UVEhYQkpJcUFoMEtOMCtYRlN5eDlzSDM3aGdqOERIdlBBUStJcTNxaHRGNm94NVJuaHUzZlkxZEpOR2QrOXl0VktRMnlyM2NCdnhnU2xlMHczVGpqSkdtYzFLK2RrSEZhNjFleXhMZW9Pc0sxVzJEbk1xQUlpUnMvcjdldVVxY3hVaUo2cWpOMURuUW84TjRtUjRLYXg5RUt3SFRKZVhvY1FTZG0zY3RnWWZ4ZnpjSU9vYTA0SnhtNDNzU1VHQ0N3RmJybVJkWEVaZUdoVU9OMGVhSG9WSk5oVStzWW9TNjdJZ01Dc0YxQ3dINmhkUGFpUTZtbmdnSCt0VzVnWmU5QXg4ZzlSYWxLYVZDRHJnNFVRNkt5N2FjYlo1d2tHODM5V3IwbE1Sbmp4SlRGMWNWWjlzNmoyb0I3RE0zMzlhSWZZbnRFeExFZ2Y5SGhRS1cxdGgzUE5PZEdDa0Q2OWtqUUROYmR1SEgyRkhaM1RRVkNiNld3M09XYlVKWk92aFpWbTRpZnpXSHNpWjZUcFRMamRIbUJ4K2JaajBjZjUxb3pmZjYyYUtacHJLZHlvU3pqWkVqZDBROE1uUDZGeXpTbEtxVkJLL1NZU2pFa2FweTg3dVRLSWltWkR2RllEMlNSeVJnbmpseVNHaUVvM3BsWnhoYk94ZXVJL1IxSHpkeWNFVDlMdmFIUzJnZU9ON243WWl6djJDaGFxdGZsNXpCU0VqZWw1dDE3eUFJc2hkV09QYVVzUmltMHJ2VWdlSTQyNUlSNTU3ODVvdG4vK0NHa1dSZVE2Z0xOTm5hMU5zWUwzK1haUVBrVE5HSjREVWVyK3FidkhaWVJzRThvdS94a2lETjBZdURFb1FqNFVQRXJUYWxLYWRBY0VWOUJYU1JTWDQ0OTlpeVNNazd1MXo0bm16b1o0NXgyZG90d2FGeXV0blhZUVJmUEZrZGM0MU4rSW5kK0FQWll4bWU1SmJlWk1lWGhua3dQL3ord0x5aHNnak4zVTFabDZad2JLU2hVQ212SXRzTnI3Yy9aZFBkS0cyZ0x2ODQvZTBUemY2SVM0NHp4aXJyaUdNQThlMkdCUHhKSVlrZnhyRndvNGhWYk9uUk9DZjJ1SjE5NFNGV3FVaHAwa2U0ZkYwTWlGdGhJTjg0RVNSa252RTd0MTA3R09PYzF2SHFFbS9LSXg0QzlnNDlYaDFSL3FHS0pNRVpkL2VqbitmWlczM2ltdVRkUytBVEo5QU1kV0NWeFV4cXFkMHJ3VDAwb2hUVndoNzFVSmhrRS9URnNsWVZQVHVSMS90dWtGQmJRS2hnNVk3eG1aZWU2eU00YWNGNDQ1MzNGc2x0R3dCNmhMTW4xQmpKME5tUnoycm83TUcxTlZhcFNHZ1I3TkJ6b20wZzVkTkVhNTlOV1VCSTBpNlNNazNkOXluV2NqSEd1TU0xSjFFbEpIRzdST1U5djJnZHE1V0JDNUVXSExsZUJvWEdjY20ra2NFZE0xMlNCUDJQaThQU1BEY2ZBUUNtc0UrWnh5VC95K3JUckxaNDYwV09Nbkx5Smg2Z3UrdXQxblNxTU04WnJKRThoNDlGZ3VVWWNZTkNtVXJWUXhNaE1aNTF5NE1TcTBEWnZNN25TbGFxVUJxSHdrZUZTRElsYjRFLzgzTS85Z3ZodU1sZGhlMldSdE1ud3VaY2NPU1pqbkNOM3ovMkM4bUtoVGx4Rk8yU0Z6OVpiaDdEcndCZU9jR0VqQmY4SHhqTTkzT0twdVM1d1ZFdGZJOTVlNjZiVWM3MlJJbmlXd25JL1hDRGJVSU1nMHE1am1ZWDh4OWtWTjVIN1AvcTZ3MlpzVjJDY2NWNTlhWXY4MFVCenVmYXNLNFpWQzBXL2pHQ0dUalZ3Um9uRjlYU2xLcVZCY0F0MDIrUXJYR3VpcFhsMGtWdWd1ZmJ0azBFb2k2U04wL3Exa3pIT2xsbUdFVlhiM0pZMVBKRm0xNHdQOXBLcS9uT242Wm9JWHhTTEFGMHp6dWJlU0JFZU5KOGs0Um9lNDU5MWVCTFBtdWZKdmc3TjhhSUNXQTFYSW9JVHRTN3pNRlZnTFZFWDVONXdFMytSRkRvd3BINEZ4aG5qcFY5SHhFREN1enBvbVBHY3F4Wks2MVEyUk04NjljQVpMUnFXcXFYcFNsVktnN0MvczZFNFNBYyt2eTVtV1NCNVpHWnFJTm5aejNJTWtFblV3VEhPZXgvdm5IM3BDSGx2TTlVckZ0aDBqOVoyQkNzeENLNEQ4RW50YW5yQitaR2dMVUZwYlBQYmlmWk1sNVdaQ1ZyZ3Y0YitpdXVVT01CczNaUVRLZk5BR0pHdEZOYkl6SDBKUy8wcERyUTRkcDF4T2JrWHhvTjQ0Zy9aVW5wTm1zL1JyUnB6TmRsM1lWVE1RMmx1bVp3eFh2TUtIWTRIOTIrWDJteFBaMjJVRWJCSEtHYUQ2MUMyUWcrY1VaMmNRQmZNMDVXcWxBYkJhZGpSalJNdlRraXA1TkZGTGR2YS8velp1UGl6U0hya0ZNdVdML0k2VU9QOEpTejlZWFE0aUxRWmZPSXVXYzhtLzMwdS9OWlhoNXcvbmhhLzRZWGYvMXJqTUxNOHg2VXJXaTI2Wm9HVkU0MWNtMnF5L2VZam5weHlRVHBxWmJOL3dMTnNhczkwbDNCUEtadElIdW56ZWhkZTREVGo4TlQwb20yaVJIcENLYXdWWWpMcExMSW9HUFZYNC9SNy95MkVKYTkxVGF2Q09HTzhEcmNsT0ZUcmxJZG0vcnVNNC8rb2pJQTlRdWx2S09pNjZGWE13SW45YnJmMUdVcFZUb09vUFJWRDBoYUlsZ3hpZldNV3lSZ243MXpFUUVTTXM4NmUvUzlSOUxYbTlhT1JHcVA2YW9pRFVjbUxtQWRuSTY0MUxrMnU5YmkwY1E3RTNKSVQrRFd0TjA2TVh5alQvZi9OZVQyeGtVSTgwOEdlVzZEV053cnBFa2hzRjVVU1ViNlJRdHdVbkxNbDE4dy82ZWlmdVNTcDhXQWcxbTkyem40MVdiRVZLZTQ0Wm80NGhxMmpaSFpqbm54S0xhNHFqRFBHcTdram9WZjBoRU94d2kxTUtNajR6K1Nha2kySmtFY290bzFpNkRRREo1WVJONXl5R1VvVnFFRnZmSURkSmZ4RUJ4Y24wb1NxaU1SQXBEYzl3Tjc5SVl0Q0xIQTYzVGdUSkt1U0EyanRNZkNJY1hibGIveE05Zis4S1kyVHo0bDZuT2ZWUCtJTzFMKzQ1UTlGaktmZ05aNzd2dHFFTmY1bmxmYVZINFYvODQwL2xMVEkvVFRjaWhpaitRS1B1MDZrTXNkdllDVTBUU3hlaTNmcXhPSk5ZaVBscjRzR3hFdTdjYWlUYkFMZlNKSHZaRzd4UUVOdzRDRmNDeDEyKzJzWSt4VVpTLzBmaERYYkFVZDIvdk54Rkk4ZXhyT01pV09sdWVmTG9zeFRyWHRWNDliR2VHbUxHY1hYcE1pWnF5d0JvOW96YmJHQTREWWdLUlR6UFEvZWtlN0RyVnd6SmJxcWgxQUpXVXFGSnpCZWczNlduYjJxdzY2dkd3WXFRSTNUdkRpUnFZdHY1WStjdmIrbmtZaHhMcVViWjRKa2paTnZ4M09ic2NhNXJIK0JHZDJtTkU0K0hBcWRScjRPM1p0VnRjQ3EzYllLNG5iSTlrekVOYzVGSlZaTTFEM2RweW1rQTZwbVVYZGZwSXlVNHhUZlNQbHlVbE0wZ3Ixemd6cENWR3lraU81QlZybC9iUE5NZFo1SEs1OWhzZmZ2YlFZVkNzRmFhcDk5NDQvZTJLYUxDckwwU3V4WVJnSjliRUxNWUVqKy93Vitka0pheGNnWjQvVnB4ZXpRY3RIc1E0U0N2UFdtcjE5T0NvV2ZzZFFYaHM2RzZYSXd2Vm5UQkhIUFVpcElRNHdIV1JyMFNvWlBpT0hIMXA3dE9iRDh1T2lXVFFsQmVwSzk5eTFmL1JtejRTZVhaS1h1NGdpTkRraE1ZcmNKa2pWTzdkZGE0MnlZanJtcmpKTjczTHFlZlk5YmhpMzlhNXFPRFg0aTE2YnN1U3hSaEdEMXA3RWtYN1FqandUVlZIMTJWUzMweEVjVXVlK0hIMGJ5c2ErNGs0YitRL1F2dTZJbjVaOTNGVlV3RXhhZXVYV2pKMjdzVE54NTJIdUZZRFhPVmxFVzYwNDNZaER6bnM0dGxtVk1GTSsxbDVKRlRDcjBvNmpDT0ZONERhdys2SnFFQ0tYMjFiZmptWHBHenFSUTZtcEN4ZUhyN0xmSndCbTFkQU0xYTNuM0tWV0FCczNJYi9yQk9YeVhpNGRoYU51bUJDQk5zWGZ3L0NkMnJrb3RjTGh2d1JES0lsbmpqTHBTdWExeDlvMzBMbWhESE5qMS83N2VMeVM4WUp4ck5ycE1lcm0rMXdveFd2c0ZiRUY0cUM4SFdMbVJJaDBubnR3KzRQL2xoWjZkdlNmRU9QbVJvSFdVR1I3TGdvaWVJc1RQMmVxcjF0a1JRVmhVZHUwQ3NKWTZQeUN3R3ZaSktUWkpQZFQ4USs5Z241cjFiclJMcndka0crZWpSeEtFYW9tQ2JXNFovQlJlYmEwWUpxTTRjN1dPYUlhQW95Rm1QTU13NDV3bFNnUmZqTVphdG5xV3ZUaVJlWTNHZWJnL1hvUHVVZXNnSjRrbU9jWVpnUFNVSEhzeDJ1a09tY28yOS91Y29pM0tyelhHT1dVSHV5VmQ0Zm9qcTdyZEFjYXA2eWFrYzZvTGt2c3VYYVVtNmJGZ1U1N1hhMnpMOUJVbzNoRkdJOUtuUmhldnZPZnJrTVp4ckdReXl1VjBnTG1tSHRVUkZjNDhlWjRMN0wyaUhFWlZZckpKS05IcmpjRzZvQ3FKRHRudWJRZ29pTnNEbVNjcHhXQUV4RkxIYkFaRE0rMkRvR29pZWVucFk1SVNqVFZPU0VndjdabUtCd2c0K3R4ZFgxcHQrSXd6S1pSbFczZCtaTVI4c0FQOEdsdUdLUTM0bENwQWc3cG54d0lGeFE4b0hBWUJPckFFSVBXVkxyWE1YSWJLVm5uV21rVVdpWXljeXE4MXhybEFSdk1oTlFTSk85NDRaNGxjL1NQbllYTEtvaXRONzBPcDJmMERtYWdjcDhSR1NwQng4aUYyQXk2M05ydU9HR0djalJUZ0h3dE9QczlkVmtIK0Q4QTZmRTRWUUJ0NnRDeE8xZWord1VuT0Vja3l6cWpCZEllYWJadzEzVVZRTFZHVmFOb2V5OC9MdDJZUUlCUUI3elhPcEZEeWo1dytwUXJRSVAxT01WcHFteTFxNm95YzQ1SHEra0ZERXVycFU5bXFid2pwNTV4RklzYXAvRnBqbkJmSVBMaFIxamo5Yzg1QjJPaUJiT2lnemV5REQvSHIyREhhMXcxVTl5RGp4SXlFN3lrZjZnZlFGZzZQYzlwa1JUOGVQSWdZQ3pjYWdOWGNVMFZHMnVJMUJINURXd2NMM3ZGY2U2VG8xMGxZSG4xU0Naa2pwMWx3b1ZxaUMyb2hpYWxSejhFWEVkLzBMa0Fvb215S2NjYUZZcDQ2Q3RYWlA2YlRKcmtabHFpVlQ2a0NORWgzWmpDcFV4ZXpRd3lCbngwZG80dm1ZSS9kaTZDeS9mS3hnNTVGb3NiSmxmNmJkclYyamxSeXZxeHh1cXUxdW5xZUtZc20wWHRYSEFsU2k5ZHlEbjJnenRuU2JFSEdpZDEwdG9lMTVsVlZzaWw4MTVFZTRIanFpbDZlRzQ0eHp2RlkrS1dOSGNrSUhmS1dZaWx2NVkwVGF0U3prRE4wT2laK3lFZzdySm5HYWI3TndvMXF6Y0x4VU9lYWlidThkREkweG1aUmllT0ZJak1HR3VjTXNkYk5iem1ydFNkcnVoN08zYWRVQVJxa0R6YU5NYzd4U0x2cy9hbytmZDMvVWd0MDZ1b3VDTVZKMURqNVd1eVpOYzU1czZJQVozOGl4dW1ic3NRcUtLSW5ZbXB0L0FHSUQ1NHAvMkNKZXdVWkp6K3Z0eC9abWN4UXVNejRZSW05Z0MralRTMWNTM05DNDdGUUpWVk42Q3p0QUx6NzdRNzQrSWhyTUhTSTRXWFJzSFdKa1dtYzVsc1N2REZ1OXhFUlkzVjU2YnJ0ZXRZTXhndEZsdllhWitZKzV5eGNIcnJQT2RqUjlhQjNyMUlGYU5CUVBTa1lVbHdNdEFjYWo5VFE2c05kMFo2b1dnWEd5UmQvMlE1eGEyMWZyTTdtVUNIa20zTzZKNFFVam0vS1Fsbm84Q0hES3AzZVNORnZrclMyTlZuZmc0eVRuNEZlaTlSR0Nrb091UGtZMzA1QTFSNVdYVitiM2REWTN2dDRMS3dEcVc0Tm14dGlwODBBclRncmp5WTVSd0JqM1pITkhuK3JCa0k3a05STTR6Uk9HQ3BJRmhsRVNlNWlxTXZscFZQQlkxMkg5WDI4VUdUT0ZPTzBPcWNBYlJzeGNHSVZ5QTRUc1JOQ0tyOVhxUUkwNk9OWHBLM0RHOWhYVUxvR3BKT1N2OGVRcVlzdDQwNXM2Z2RVaFhIQzlXTGZOTWFKenRKSWZpa2hNeXd6Sk5NQXNHWWJSaGVFdXI3VEJuamk3bWhpeXpvaE5QZDZwRGRTNUhScXo5bElrYm1EakJQbWdvNXdlS3daZExuTFREZFNORUY0aHRsSEpNWmp3UmxSVWtyb3pLN1A4cWZTWHVkOC9WdHN2WFFJZzdGNVFIeENwdFBsZldTb21jWTUvMjFWRE5Jajh4aWVPTVZYenRUbDh0S3BBejAwNkFUY3h3dEZadllhcDBjby9XTUZ6Z2RPWHFscktoNVpzOVVwL081VnFsYVlCdkh5dTBadVBJWUxRL0crRFBILzQ1RWcrRFdaSDEyQ2ZFQlZHS2Z3YTd0YkVwbExXZStVUlZGU04vSVo1NkZ2VndLZGxHYW1lUHB2RFg0a3FMR3RpY0p4OG96bFFjYkpkWERiYktTSXJlSWJrWDlwQVFxNXBubDY3d0ZZYmQxdURFeFdtaHh0bE55RmlQSzl6d2w3UDdEMWl2Lzh3b281ekpWcG5BMnp3OU9KZDVYTFJQdGRYcHByMitQM0J3aEZGUGNhcDBjbzNUWEZUUXljWk9oMHpvM29Hb2x0enFSU0JXb1FSK25xN2xSRHdpcDJkQmpzeCtvaXRQcEE1dC9VajZBSzR4UityYlVYUEsyZnQ3VkNhT3FQSDMzMUZaMlN6emdiOFcwK0RyTXIxbVo0YUhhZi8wKzdSakNvcUgrZ3lkd0JXN3ZIVlhWT2cxb2M2enlwZDk0Qm5acU5GUG1LQzc3ODdzdC9qNWF0ajhqVEFyRCs0R3hEbGthUDRycTFMWTlFK0tpVGRxMUpIUElmN2QydzBUcU5JSGxGKzFSUnBuR2VHT2RnS0RmcUxTSTk0ZVh5VW5rd3B1ZzFpeDh6eFFLRUl2SjZqZE1qbE1hcGhKWURKeGs2blJWMnc5NnZWQ05JTlVDRGdJTCtNYVpaZUNnYkZuNDgwbEx6blNyN2lYNEVsUmduOTJ1dGNiWVFlZUxJMWt0OE5zQTRUL21NYzljelRuRC8vVURDNzZvblFKaVJJSXlZa2ZVT3JzTFhFaHNwZ2NZSmhXS25aaU5GdWlrcGozbW9SejFTRlNlWUE0c2ZXTmgyQ3Z1K2hCRGxlcDhUN0hjc1pEMDJ6TU00RlRIVE9OdW15OERUNEpNNmUrMlNHYmZMUytYQmNQcUNESnJkVXJsTUhDSmdyM0Y2aEtKZmdsY0RaeFM5OHJya3FUK1JZQ3NzUWw2bEN0UWdBR0F5ZCtBaW9wWHJOaVVjaVg5OVIyMWxWMktjdk5lenhnbnZIV1A0bDFaTnpXYnZSNEtPNVRQTzJEZUVKTWpBVEZsT3JtbFkzMzBGYkorMC9SbDNuTzZndXdpcVROREl5VjhyZUxGdDI5VEFDdlhvT1I5WE5KODhGRitPY0N3eGtPMDVHTjV2Q0RrNXhrYU00OEZ6MW1Najg2NXh6N0tNYzhiTytuSDJnbXhiQVBIRWlweWYvdDdqWEp6TFR1L29hYTFBQVh1TjB5TVU5UTBoUFhDaUQxWTdQTTdSYWxzdnIxSUZhaEJRQm9uRkVmZzhSeFkrSEluTFREa1dsUmluK0VUVWxxbkpFSExHUlY1R2ZLcW9jYzR4MWQ4SjhOcnJ4YzFPV2RySGhxa25BTFZodzMxRDRGM0lzMjRuTDJoaHh0bGg3QVlaRWtZQTAyOG5HZzQ4VU8rekgzUVNQSkZRTEJROWNSNHhFandmbXZOd3lFeHEyOFVSYnB6YXhaUmxySWVZWlp6VGRoR0l6eFo2bEYvSGFnSS93M2FOMEQ2NnppTjJ6WUIrUkRaUUtGN2o5QWhGZmJiTERKeG02R3p2a0FvaG1LVlVnUm9VUmYrVlBYdmt3bkova2FRRUk0bTNIWlJiVXN3NEw3Z1BWSnhhM2pKVndZcUl1T3pMaUVqUjFId2o1N1FlNFVYeEx2djd1TU9ZMUZMbXpIbFB3YjdwZGVLeHE1aTZRUW1vM25Cdk11WWppb3dKNC9TQ3RWR1lqSlM3aUNiUDBkVWZnNVB3VzdRV3hiRWtTaWRtTy9CNXJLQXBveHpoSnBVQ3ZLOGVMVHN3cmN3eXprTlNDMGhtaHlBczA2a1dxcnR0YWZnRmpWWEVHbWJGckVYT3ZBTEdzRVltdjRCNTRXOWJRQjN5Q1dXNEJ1b3NHYmpsMEdsT3llbXk2VW9sdWhFcW5oUU4rdjNYdHRrTjNqRG5jais1SEtpTEhBRjJ2Q2VSaWhubkhCbERPQTRmbElqTy9FMUV4YlVobWZCWG4xUUl5d3g1dGxKUXNLZExSakJ4UG82aVMxSjlnM2t6RXhUUGtNaW53alNaVituQW9KbEEzRGo5WUgwVUpqcTRncWlhT0JrZytjVk05cXRITnFVRWxnREJzTFJ0MFhpb281K2NtNXduZGtLTkFNYTVSZ3RiL0F6anhQTzJoUTRkbzRwRzFOZkJ5RTk2dEM0bS9lQTFNTnJYUDdhc2d3U2NZcHkyMGhadnhMM3JUYVVwSWxuTU91ZW9SaUE1WGFsQUROT2dJWFRoK29jRkMvSnZYbXVwU0F0REVsazNUYTlmekRoWDNGbUdXTHdreGhuZDJrUjljV25SUU1kMHRmTVpKd3huVlplTVJrQkVCRDJMNmp3M05jOFdLQWNtbnc3d3RtM3JDTzZJT29xalNISGo5SU9oUlhTa1hBRVlWN1RFOVpIL3pXNGNtZFJ5V0h6akpQYURrdWk4RHd4NndVQ0RMaXpDT0pVMEJScWVsSzU5aG5IZVRmZndiR2NwRU5wMHlobFJYcndMUDVJakRsd0FBQTBwU1VSQlZFV2VEbVBIa2hsVm8wQUIrMFpPcjFBV0FFNEhUZ3doZk5iWjNSYXN6YjhSS29XSVI2bVFHcWhCVWUzV0R2dWlnWlNCWGFmekRrVVNBOTBIRkJTMzZMVVk3SGpTSmpFWmtSdTh0eHdVWlo1N01yR3djY0tnTmd6dXBseDZPTkd1bnY0YXNEaHo1akVWcktBNW10eU83eGxLNUxoeERsRU1UekYySVpXT2xOeE5XWTFsVVZIeThtcFVGcXRQN1lqam83SkhmcmJocWM1UDdNQTRpWWlqZTB5SENodXlQZzVYazMzRFlRcm10V05pY0YzSkV0aEZTdUVMV21aREZLWWl0R1FaSDMvYkU2VkhaajhHVVlncVJNQSs0L1FMQmEvWE9nTm5GRDExSGJ2d0I0SzErWmV1Vk1nU3FFSElpUjVxdzJDS1FNTlphUXRIZ3FpMVl2R0o2cGFMcW1QcEpEeWNPM1F1ZVVmZkZVY1I1cW5FWGR3NG0wUW5CcUtUWDJJL3ByVG1idU9odE5HS0Y5MGFJUWFCT1NObG55cVl6UjAzVGo4WW1GK3paYmpERTNQdERSRnNkM1NrSkJhZzFqV1V2TTg2NDdkTEM0MU4wNnB6NHlSRFo5TzJra3FQNjhLYXhxOTFFZHZRc1NqQ09HcEh5NllyRnNvTHJlRkQ1dWd2aGhLcjFqWnlBbGlnZ0gzRzZSZEs2d1YzNEJSRForTDNPZE9WQ25VSzFDQXVpb0V6ZzBMQ0p0dm02ZW9LUjdMcnZ2ZzFQV2pacW9hZzkzUVNQcGpDMklkcFhsNlZMVGNCTVh6TVM2M1lGRGZPTG1uaWlWQ1E2UnR3ajNxQXI3WDNOY3NtS2tRMFRDVmp3bXFWQm1uSTFkTWx5RDF1bkg0d01LZGlncXRBSmxNRURjRzJyVXRKckJPeEFrYlJMMUxEb29RY1lhekwyTnd3enNmdCtqSitmZWRJMFNBOTB6TUlYZEM5MzcxRFVBd0p1V3Q5RzMzU0dyZkFvYnlBeU1maTV2NUl5dTV1eDQ0REJld3pUcjlRbGxsWFQ2dFVrekIwTnVOcUNyWnI4Rjg5U29WQ2dSckU0ZUZLSGZPN3VZWmtXTW1CdEN3WHphS25IM2tNWXNWMS9xclBmOW8xdGd6U000K0pNdXpPei9kTVJiaDNIbTgxaUllNndtbkcrYkYxQVlGaGFNMWkwYk8xVVl1TWlDUHhxWUhoRmxZWjlwSDlEZGJyMmtTVjRnOUNmR2FUNXpQWE1ONjVTVXJjT1AxZ202NVZ3RTNaTWNDeEFKcTlxcExLWWMyeXMxNE1lNTY0aVRGU2NCU25NWTVNNWpvNjBDYi9SaFcvbHBwTXpuZVdIbm1vd3hYakM3K09YMzNXYXZLNlQrdmY3UUJKdDVBWHc3Q2dwUDlMcnBURWtWbkRhNG1kSGNOVlBJUE9jN09jNmF6aHY3a0NCZXd6emhTaERKWDNiRmhnNGRMMFBUb3hYYW1RQTNxN3J6UHllNG9HY1JJNk9XY2t3S3hnZzZlckt4aHBVMzJMcUFVWm00dTYvK0lBaktIRXRsZGJobUNramdyVTFCYXZyb3k0UXd1MlJTRE5PRnRyZ3B4aG5QU1hrWmZacjBYUjcwSmZGOWlOWHUzTHhEb3dqcDA3M2JDQWhieDZJcUQrRGNnb1ROTGp4dWtITzNSSHlrVTYraEF3SGx5eEhuQTVyRTNhWjBrbURiY2FNYzZCVVRvVnIyT21od0hpdmR6WXBycnNURDVVZnBwS1hOK082WUpPZHlYN1ZzWittaGQ4VXljMmZQQlZ1QU5UcTVQckIxRzkvUzZzeXVDcldQYzJ6YXhFWkFnVXNNODRVNFF5VFZqTE90VGFyZ0VoTlYycFFBelVJQUZPWndGSWdGYjFSTHI4RjRvMEs1d0xsR21kMy9XZ3ZPNi8zSWtaWnhicHlpVjhsUDN5RmRMOUF1d05lN0lXMFJTeDJhNGE5OUtNODBRV2duRmVVNlZ4c3k5Tkl1SjRMTC9IenR2aVkyZHZaV2NkNS9Pdy8rZnNUNXpwcFVDYmlZMlUzY1RERXRuaXhobDV3VnFrTDBDeEJXZjFRdUNZZjdCSW93TmxzR1pqOWVjTVRxaWtETWVjQWVweGllTjdINGZOM2Y3NWg5ckdIWmhoVi9pWDl5OTNVbzNUWmRsRjczamJvdzh3OXMvZGREN1k3SnVrZW9mZGhYNFZJMUtIWFdiWDF3MkJCd0lGN0RQT05LRU1YZk9Qb2xlSWZWYUhiWlN1Vkh6Y2R4RlNORWdBTmwxdllwazVDaG1LdE9tcW1WdlY4ckc1VTR1Qkgwa1ZrVFRqSEJ3TE1uekVMVnRvZ1Fwa3hobWhmditCTSttQS9Xam5UdVdKbVhLT0xFVHFFa1ZGeW1FeUM4K1hNRTZrSlhPTzZMSS83MU92OGJMZUs3YTVXUmhyazA3c0ZLZW00eXg1Mlk5UGJCRVhRbTdLLzNJZjVvbnJpK01MZTNQVThMbFZmdjFLZ2twNVJmWEhPMzl2bFdlWmZjMzViU0pnOHdjSzJHZWNhVUpadEpOcHdXYzV2bzRwVWpPVUtsQ0RCRXpYOUd3aU91M09Qd0tSWm1OdXFvQ3E4Tjg4V1NoWlZFc2phY2JaUHhDTW9jM2J0Z2IyRFV5ZTF2Rm9xTTFyUXpVN0F6V0psOXpuZjg4ZGhrSURIdVAwZ00yOWc1YUphbmNkT1hGRVp2NldTbEVMSHlwV0NJdVhuZldvRWxiRmV3cTN4RzJlcU1DUzNPcW8vYmRYZDg1dU95Z08rckhITHA5OTZtM0o4cFJYa2twU3hndFlaUFlZWjdwUURoMHZlNnAvZy9BTENvN1hvQi9XT25iaUxKemdoQk94QS9BYWo4UXJ0S21tRlVHVks1Q0pudnF2anpGT3Rhd0EyejIxbk54WG1MdkVMYko1a3FHcDVJSlFNcE0zeFdPY1JjQnFiYjMrZ09hUTBiSUlscWpueWJNOWZwLzlqSWpKZjh0NjVZV2s1UTlpenA2L1VNRVNWZlB5R0dlNlVKYWE1eHVtM2xNMFlsSkxCdTQyRDJUVG1adGgvckdYSDNwWi9WakEyeE05ZjM0c2J3bnpqanlvVTlsdTdZeWF0cUxyZTlGaWpZaWg4ak9XVHRSbWk0WHFtQjBWdXp6R1dRUU1TNVpxM2c3akpNTjRFU3pla0dYVks4MFIwV0RCM3N4bWl6VldsSUs4UzVUT1Y3UnFYaDdqekJES1ZQOWNUMy93V3hPL2thL3FJYmtIWmhjSnhybEdTclNkOVd4Q3lBcWVxRTZ6UFRIakpLUEdqTktsRkxkMlVldElYNDJ3b3VMdTE5RXVLdnZPYWhPbkxib3JXdU95RTdySE9JdUFZVlZMVFpiaHBaT1JxUWdXcjkySlFsdWhuZE1vWTZwTG1qUXVPR1FINDdKVVJxK1lsOGM0czRSU2I3UHIvKzZXcTEvNWtjK3hTZGdtam9yckZSek1PZmV0ME16MzFHM1MrTkN5eHRKMk1iNUl6aHp6cE10WVZuUEpGT1BjMVp2aGg5UVBkSDkzT3JTVjgxU0hjMVhaWTV4RndHQ2NhdkRHK3BaY0J4UFZLSUtGZ3VibGpzWTEwcHBCNEF5Y0ZQRUZzOVRabDc5TVdzVzhQTWFaS1pTcGg3Rk94YTluRDhxMElxMXNYMi9sWTFtYTluaUwybzFLSytoTFAxRkhIYWZJK09iTFZ6eHRub3p1RjVUam5XS2NRMTBKYkQ2c2FvNzh3REs5QnBaRWsrTmhSNGZqeE15NHh6aUxnTUVrMVJMQXZET0ZMb0tGK3BydmdIUkpmMXlqL25KbW83S0ppNVY0eDlrOE5MVmlYa25qSENlVXJ6MTBtVjM1MURkMGZhcTl3eVI3RXJIanpCVjJpUldFY2x6V1BhLzZLYnZRY2pueXplc0JCR1VhYWxMcE4wNTVVSVJENDBEZWxtYlJpdm1uZ2MwY2JHaUF2SGVQY1JZQnE3TTdqeVRyaHVsTmVid0lGZ1pPZlpUbG8zVEJjYUVpb3hxbnozbEZtSlcvWWw1SjQ2eEtLRm1OU0tVZG52K2dwRUdMbE9NazR0MndJY1hCUGZtQWpOWmFGTW5KVWphQ2NXTkRZN1RWdk1reFRqMWNZa0hMckxDMlRIQksrOTBhSTB6MnRZN09uL3VPMHpESGJxRmlZRzA5eERrZmxTNkdCZGxjNFJlNlk5MmQ4aXJ1MG1tTlcrZDhzU0s2azQrRHpWMHRyNVpqQTV4TFpVS3hWUTRQbVRlYjRmeVo4UVVINXVpcVF5QWFUdFdLWjQ1SEhodWZBZ0VDc3NFNCtTRVFmazNyc1IxTEpES0Y3MXRxNC93ZTB0ZmdkTk9lekxGSjFsSmtTanVSb3JISWZaR2VYQ0RwQVVGc1MycXpVcm1MZ1RWVVY0TzJxQzZRd3hYRGdzRE1wY1pqRHRiVlBoU1BsTG5tNGswdUF6YW1iTFc4VGhKcVg1bFF4clREUzU3U2Vudm9ITnRkMEZNY2J5Ri9ZdGM4Y2JwMzRjOWJOSFdlZlpaOXE4ZEx6N1N2aTN2dHZ0L0R4enV1SXFWMkgvL1orUisvZXZYcWZXOStHQ0c3YnZKS2RyYkt5M3lQYml5UHlLdEZ4dzZkR0wrUGZqS2VFaGEvZXQ5ZmdWRHdvL2U4ZXZvcUJqYkQzaWtBM01kVURBdDFNcGV1RmZmKzFZcUJUU29ZbXBsYzU1eW9VWFc4YWxlLzhrYUk1WWxicnZZc2wrcUVZakZ6aEZwbkd6eTMyeU5ISStzOWhtTFIvdmcwdEZEZWZQUG52VjlrWi8vMGx2dHU3YXZ1R1NNK0xyNHkyeFFoKzg5dTJ0V0c3T3hQL3lwK2RQdDlDWDZMOVBoUWdxb1MraHRwbE14MGM4RGJjVzBMZ3YwUDl2Ni9FZFhRL2RDQnVCQVdKakRtSXV0akY5aTF6TmJrSUE3MFFubU9Na1d6VnNhclpZUkNKbVVWQ3FWSUE1ZjY1eC9xUlI5dHVnTjZYN3VINFpBTjB6akhRUTRIQ01uSlB4ajZ2WktST2dVOWZYN1h1KysvNGpOT2NzSkp2Q1NLcmNKZWtrZGIrWXRKaWtsWkpMditKakVnZ0tPN09NWi8veVZNN281TjlxSmcrQVliTzhjczhmc01FcnphUWhWRFAyd3U0dFJ2bnZjSWRLbmdYTkpES1lXWFZiZ3lYaTBjeDc4azNya2d4bG1oVUxJYWtVcXI5eG03Z3AwYTRmaXBYTE1zdnlOM2FKNjQyN3VuTWk1Q3VMQ0hVdmQrOERLNy9jL3lGWC9qL1oyZnd1dUR5V3MwZnVWck03OHdrbngwU25Hd3IvMW01OXc5WUZvY1M5ZkczbXNWK3FKTEZhMzcydHFsaHliS3EwcWhwRGNoaTdMMDlnZllUMzIyUjdQc2hzekVhSUdYYnJpdTNqOU5iOEhNZVBOTkx4eW5WQWxXSlJiVzE0N2pkUzBlUHp6ckZTK2NzK1FrZVZVcWxKenRTczNlSkNON2FxYVhDZUZrbkFkZi8xY1Z0clJLc0NxeG9zRjQ5ejVjRE12VnpWL0hNcDBrcjBxRk1yWWxZUmtXL3hMbkRHRTFtbUN1QldlSlpZS01ibXJvWmIweFZVMHR1MlF5V3cxaU9zcmtlRlVzbFBRbTVLR2NGRnBveU1QaFpzcmJMYjZMZVRNMW8xeGREcXUxcG9YNGFZOXl0Y3NzUFRsZUZRc2xzeFdoeFByL1gyT0pPUVVlS3ArWFlUNnozVjFWMi9ReDY2cndzbkFteGF0eW9XUTFJcFNtVDZPRTVuK3A1enUwTzZJdjlhWVVyZjl1MVlzTTlTcFgwY2EwYWxLOEtoZkttSGFFa0d0VnJ0dUZNUHhPNTFuNnpIZTZCdDl4L3A4NHFyb0t6MVNPbUY3RENmR3FYaWpwVFFpbDFMNFltak1qMy84REpGSVcwaE9VcmtJQUFBQUFTVVZPUks1Q1lJST0iCn0K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WEhSbGVIUjdVMmxNVlNoNEtYMGdQU0I0SUZ4alpHOTBJRngwWlhoMGUxTnBaMjF2YVdSOUtGeGlaWFJoSUhncElEMGdYR1p5WVdON2VIMTdNU0FySUdWZWV5MWNZbVYwWVNCNGZYMGdYRjA9IiwKCSJMYXRleEltZ0Jhc2U2NCIgOiAiaVZCT1J3MEtHZ29BQUFBTlNVaEVVZ0FBQlhZQUFBQ2RCQU1BQUFEaVhUMGhBQUFBTUZCTVZFWC8vLzhBQUFBQUFBQUFBQUFBQUFBQUFBQUFBQUFBQUFBQUFBQUFBQUFBQUFBQUFBQUFBQUFBQUFBQUFBQUFBQUF2M2FCN0FBQUFEM1JTVGxNQUVGU3J6ZDN2ZGlLWk1ydEVab2x0cVo1d0FBQUFDWEJJV1hNQUFBN0VBQUFPeEFHVkt3NGJBQUFnQUVsRVFWUjRBZTFkQzVCa1YxbStQYk96MC9QYUhTQWI4akl6R2xHUTBoNGdRZ0xHR1RHSlVsRjZZM1lYazRBOUdIY3JaWUJlU3FRb3FiSzdWRUpGQ21ZMVFsaUM2UzYxc0NpVVdVMDJaVVNxdXdSU1VBWm5NYUlScTV4UmVjVW92V1MzbTJ5VzVQaWQ5em4zdmQyM3A3dDN6Nm1hdWVmNW4vOTg5Ny8vK2U5L3pqM3RlUzQ0QlBxT1FQNnAwdTBuYUMvNWI1QmJGdnZlbmV2QUlaQVZBdE1OMGlIa01NaTF5Q0VleVlxMG8rTVE2Q3NDbSswbnZFdkpXYytiNlh6Rm0yMmM2V3RuanJoRElEc0VwZ2kxRnlwa3lWdGU4Ynk1SXFsblI5dFJjZ2owRTRIV25aVDZUdkwwcnRPNDFnalpvbWtYSEFKRGo4QmNwMHA1bkNMdDlXYzhiNHdRS0dBWEhBS2pnTURhOXhtWGs0U1VqOERraGV4dWpRTGJqa2VIZ0Zma29qb0hvYTFTMDRHUXBrUEZJVEFLQ014MU9KZlF1L0EwVUwxN2FoVFlkanc2Qkx5ZHozRVFwZ2loeGtPK1JHQTV1T0FRR0FFRUNxdWNTU2pja3pRMisxS2VkdjhkQXNPT1FHT0xjN2lia0pWaDU5WHg1eEF3RWFBdmFEU3N1Y1ZnRG9UN1B6SUlQQ0E0TFRqL3dzamNNOGVvalVDTkVEdkRwUndDSTRKQWlkQVZZUmNjQWlPSFFJNlE1MGVPYWNld1F3QUlZQjhEWHh0MmFEZ0VSZ3dCTEUwdzkrNklzZTNZZFFoNEU4Njk2NlJnUkJGWWNOdkhSdlRPT2JhZGU5Zkp3S2dpQVBmdS9Lank3dmkrc0JFb2tmYUZEWUFiL2FnaUFQZXUvRHo0OFZFZGcrUDd3a1FBN3QybitjaHpibW40d2hTQmtSMDEzTHZmNWN4UHVxWGhrYjJMRnhyalZ6VHBpT0hlM2N0SFB2RTlmblgvSFFKRGpzQXUwcW1EeFhWQ2puRk9OOTQ2NUJ3Nzlod0NISUVXWDArRGkrd0l6eWdlZHRBNEJFWUJnVHpoK3hqSzhxdUp1VkZ6bGIya0dZbHovdTJSUlJkNFFReG9NY2dNR1o3MFZBWVl1cE00QjVMclhYSFNTTXdJaHF0b2lwL3FFODVVNlZoNC9vV2VHd3RhRERqRGhTZjhDL1R3MHJYbmxybTlteXR0eGZBK2hFWEx6OFl3dGVmMGZFenBoVnNVQzFvTUxNT0ZwemhScExHMHhuMWtlMGJzWUpHWjJFTjg4dVdiWSs3RUJWc1VEMW9NTE1PRlo1NjBvWGJIMjk0a093NW50cHoxTEp1NzZnWnk4RFZWQ3NqVUt2MmZiU2lLazFFaXFLNjNCNng0K3p6OGlHSHI3RXYrNUYvLys2RlNYV2ZRV0Job3Vhc09rUFlyN1hyQjFNRHh0RmlxbkY3MHhrcFFUeTN5Q3UrRmpheS8rOEdSNmpTZ0U4L2JFS3NmcXYvWnpzRjkxMTkvL1VQNHUrR1FwVUI1eVUyMDRFQzV5aHBzZEE3dFIzTC9JYktvQ0hqakNlZitqUTM0ekluWTRldGg5Qy9HNGE5YkhZU0JscXVSemdGQ2tsNXVCNDJuTlE1dnJFd09rbFBRVG5ObGNvQ2NidHFsdmFieStEV0ErMzdvUHg0bTdhcm5sWjd4a1p0bGNpMy9OWTFTcXdSTkVUWmtQVk4yVy9RSXRialFHcWdORkQvOE9MNnpLZ3VUM1REUU5zbi80RWlrUnVMeHRZUEYwNC9LMk5YbFcrczBjKzdoemlNc1FoTVpoUTF5dGs1SmZZNTh6OXRGcE96K2NIdUxabnI1by9jZTV4TDVhdzllZTdUSzh2Zy9YWExUdFVmNXRQKzdEL0dxcHgrc3E0cXpjaUZiNWZnakUreG5OUHk1MjVXT0gzN1dYRWhZVGJvL2NTKzhuL1pCOW1HZ1hkNTVKMjAxbHZpdCtHRHhORWZXN3pqZUJCZDVIeDhnZUJzVXNndmZobllpMzBNbDhwb3dSbGpKZnhvbDA4dW8rbG9qdzd1WS9kcUFtZU9QNTBtY0g4SmZPK04waXVGbjJLTUZxNlpMcDdDNlRucGhvT1ZMUDhOckZPUUtsZG5BakE4VVQ1T1J2c2NMaFAwY0FPMm5jclloWlpmTy9sdXFiK2dGY1lxcXloSVJsR2dacDNtNERmYTN6TVhrZlVNVm00Uy9qNzZtMHd3L093WnNXRFhkbGs5MlEwQzdXMXBXTTRtUCtpRHgxR1BxZjJ6YU9DYUtMb0lJdlZ0RGRLL3F2Y2pQL1ZWcEhRbVdiTm9Xd0p5a3FOc0VZanVOeHlSUTJOK01WTVBQamdVYlZrMTMwNWJkRU5CeTlNQjdGc2JZR2N5NmJUQTJRRHlEelBReFo4SThyZ1NQdjVEZEJtVDNwT29XS2ZuVXF6d2VDWmJzdHI5TFdraWE0VUJuTGxHVCtIck5McGxxK05sMVo4T3E2VzdZc2hzQzJveDY0OFVuQ1B6dFFqZjN4UWFJcDQrVC9pWTNpYkVuYlllUzNSb3h2NmNQU3Foa0tsZ3lZVnNYeTBsQVUwcWxaTHRDZHBqeE5kWHdzK3ZUaGxYVDljbHVDR2dWUFF1cUZ4VGQzaGNiSEo0K1J2cWJMSnQ2RWJ0K2hONWRnK3llVUQwSEpWUVdCVXQyV01icnRQcE1TYllJdXhiazYySllZVi96VWcwL093NXNXRFhkZFV2dmhvQTJMWSt4UlJ1U2FHSU5Eazg5cFA3SDhCMVIwK2lsSm1VWHBxOWhKUVFsVkxZSmxzeFlzanVUNkNHamxDYklxaVM0dmRkMHc4K09KeHRXVGRlVzNSRFFqSzhOWURNczZaYWhzWUhoR2NwTnZ6TEhiZU5wUWNxdTk4a0hGM1dmUVFtVlpjRVNXM2JYVGJVdUd3V3VrM0F0RHlTa0czNkdyRm13YXJxMjdJYUFWbGxSbFRFNUhsR0o4TWpBOEF4bnAwKzUrTGtyay9LNGtsMHoxd3RLcUN3T2x0aXkyN0Q5bHJLWjc1cUxjc0g1Nm1XZVREZjh6THNORUxSbE53aGFybHhYYlRCWGJLbEVlR1JnZUlhejA2ZmNCVnQyWnpPVzNaelAreHMxaXVVQkdienBoaC9GZFhiNWx1eUdnTFpMZVJub2o1c21nelVvUExOREpBVWxnR2JWeWxoMko4bnpGdm1veE1hQTl1T2tHMzRVMTlubFc3SWJBdHFDc2ZLNDIzZkx3cmdZRko1aHZQUXRiOE42d2ZXOGh2QXoyQjBHTFFOWkhpeXhiSWFKOEdkQnRsYlgzU25ycVFZWlJkSU5QNlBPWXNoWXNoc0NXdXVZYnJ4cHZrWHJiQ3MyS0R3dEp2cWRLQkRiZUdwbEs3dnJLZlhwVEVyOW5EVWM2WWFmZGE5QmVwYnNob0JXYnVvMnhSVFArYUR3MUZ4dVF3eWdyWnJkRkxLVjNacjlaSmc5V2ZHNWxIYXgxU2lEUkxyaFo5QlJBZ2xMZG9PZ3pScnJQZGd3a3VSbW9DdVZscWN5b2ZjUkxWNGo1RG1UOWJWc1pkZjJIcHNkMlhINGZlcDJ6dmFrMGcyLy83eFlzaHNFYmR4NGE3ZzRqVmdPQ3MvK0kyWDBRSDhTdm1xa2Q1ODBFaW9hdEdwbFViREV0SGVoSTJURmhHdkozc0dUVUR1ejRuVER6Nnk3U0VLbTdJYUF0dHZRS0kwVUpnTlcyUWVEWitRQSsxR0FYeWdtK0poSWhkbkRLbXBFZ2hJcUM0TWxwdXp1U3R3bkxlbUlUNkJsY3J1dTZZYXZ1Wm45K3I2UDZsUjJNVk4yUTBBcjdGVmRZYjl4VXlXaUl3UENNNXFoUHBUQTBjMis5YkZKNS83aXg1OTgzWUVsbFJtVVVGa1VMREZsZDBmcVY3Qk5ZOWVhcEgzdTEveFRwZHRQMEdiNWI1QmJGbE8wVHpkODc0UEh5KzNyNW1GR2xyQ1J1ZTU1di8vbDM3Ny9obDhGL2JFUGx3KytzY2s3K3RLTm5kdnhVWTRaY28vZjBMbEo1L2xoOWJ6cHAyNXMwdzloVE5rTkFhMTJSRkd0a0Y5WGNjLzcwUEgyWjFueVF5WDdJOHhzOERSNkdzWm9HY0pyV0ZPY1JUcVZtcXZtRFd0M2d6bU1ZSWtwdTd2bG9hdG9VbU9mWVI0b1UwL2xKUDJBRTE5b05oV3BkV0o0TUZYdU9VYW04ZVVkTzhvQ0g2VWU0cEVrQ3FtRy95bUtCajRZekJYUE5QZkFjMElsbnAwbk8xbW0vYlFYYVM5ZkpSMFFvd0t0d2x5UmtCSWg3NERVcytDSDFic0hMZkRwN3dsTGRrM1FSTU5TRTQvSmNkTFo5Nzh2SXFlckloTVhNRlpteStrNHNZNUhaRmttZUVwaXczcXQwTnR3NmdkdDl2d2dON3FVM1ExREltdTBJd1FtdXp4cXpINjc3VmRHbTUyMHFjMzJFOTZsZEdmMlRPY3IrQ2p4VElwMkZjcEp3dkN4NmVHMTg1Y3RrKzg5ZW1iZTI4VG1JaW03K2VJNzZ2aUFtL2xiTHljZjg3elBxOU1PYWRlekpmS0w4OTRWYUNnWThjTjZKU0d2cjNxenkyZm4xNDEzVlJNMDNqQkg5NUVXeVNGSXV2VkV6cEczVkhNMWV1Qk00KzN6M2orWS9vZE04QlJzRCswRkI2UFNjT3NUSm9lVFR6YVF0NlN5a0RKMmxhbHNSSUlscHQ1dEdaYkF5MTVWQWsxQy9nYXRjRmNST2o5YlZhUW1vanBRTlpJalUyelhaZ1Y4TDY5Z2ZpK1NlbktiRk1QUGw5ZzBqUzhzNkZwc0M2OUsrU2V2UnVKcDcyN0lzdWRoMC9NUkwxLytBOXBad3h6R01ybU41dVhFRmRPTkRldHNtYnlaVnNnWDd6Umwxd1NORmtQbFludHpubHp6Z2t1K1N0UnpRUE5yMUVWRUQrMFlwL3VmLzlsUUZOaVpGM0hEYUx2ekpkQmJ3c0lkbHZRQzhBeGt0MkY4TjhSdUlpSDhnMEdvTXZLbXFvSGhlQWE3Y1Zyc3c3dWQ1T2xkOUZiV0NOa3lPb2lJcGhqK3hhUlRwYTAzMkl1bldEajRQY2h1cnJ4STg3RW44ZnZleFZTTVBHL0JlSk82U0lvUE5qNDJXU21IUUttRWl2eDRaMWRuMDlDN05taTA0UlExNnBqUzdaVG84eVBDTHM1WG1TeTJWdGcyQjhQMnl3SlAyYy93WGdzUUl4N3VhQnBjTG1RaHUyVitnSm9rTzRsK1RyQUUvSS8yRVJuWVlDSnJkWHVkNDdkeWlyVFhuNEd1UWw5S1NtSklKZysvSk13WlBHOGdPUDB0Umd3eS8vU083M082eS9DNEZoZFpISFZXZWFZSGRTMzdMMmlEeUlBVlE1WVZhbUMyTHRwQlNJL0pxTGhPMEk3Rzd2M01nL2ZWTDlha3ZFMytrV3lOM0ViZG5CaUlvV296d05QSHhEQW1vUlZrNkp6UURNSTJrOGlHV1FheVlzTkNqT2FhTm9OL0NhZ21NM0JNMWJ3a3dhNFE2NnFWd1JLWFBSWVZ2aGlzTEU3SEJDWDZXZUlNQnJVVnJCVElTUncrNksyeVZoQlhJYXcwQ2RrdEhHYjU5RVNWRHdxVmh5Zm1XWjZKV1ZzdGJlM1NpdGVBdGFJZGlKVFp1bWdIeW1EZkNndmZWVWs4OUZXUnlBdHRYaUVkYXRualRoaDZOd004Vlo5REhBSDBNclNyaWs4WWdrc3FBVnlNWjFwbEl4SXNNV1FYUUl2Yks1cmdIajNOb25QQ2RsQ2tjTk9iS2lFanViSmtMSGkxQ2RNV3hTM1dqZ3BqMWZQb2UxR1RaU1Q4U3hyK2dwS2xzcFpHS3J2UEhSU1VVZU9iZTNrYzlvTVVvR1ZqRGFHa1BnclVzR0lKQXRPRGFxWmtOd0FhVk9xS3JJaHpDT0RuNEdHSDZHbVRFd0pXeHFPVkFaNjZ6K0dONVJwRUJTNVpsRmU4Z2ZRc3U3ZzlKNnh4VTJHczBwd0puOXIxb05Uc3FyUVcya2VHWTdTQ0dlYkVtajgwemxuazR6R0plTnpNUm9nbkRYOVRjYmFzZFI0MVA5c1NyTjFnY2xGUVZiM2lFZElzYmlvVnEyRmRNQUVHNmJxZ0VBQU5wdnVXS01ObHB6SWFObGQ1Ym9YMzFERHBaWUNuN25LWVl6amlTZ1VsUUJwa3NJNEtFWUlRTERIMEx1NWYweDc0dWpqMVlWbXBIRkVPYmJObFY2V3BWeXUrL0pGMjAxOTdKMzlib2x1enFmN0psd0pUcjcrRlNDY01IeU5jNURWYjVqU0NwM0N2SUFBVnIvYktsS1dVTHFobXFBWHBGalEwckRVdHJ0UjdvV1EzQ0pwWGFvcWVjSm1TSFhobGNhOUFpSmEvajV6UnRlQ1c2QlZQZzlnd1IzTXZLeEVSMUxTalFRYm5qZTVrRjNaZTNSNDNiZ3hGZUk2aGJSVlpXc01xU1prb3JQS0tVTGduYVd6MnBUeWQvRDkrK0lDbXlXbFVUQjRodTF1Q05Pd0FKVFlsYVZkQUdrVXhMbmlGRTRLdVlJVndVVytJQ0NCZEY5RWdhTmF2NlFGQlhuTk1QaSs0T2F6cDMxY0ZCWFl4ZVRYeno3KzR2bjN6WW5BS1pKb0dQTjNvWGFqQXFpQW5MOHRzQmw2WDNucVpUZTNIRlozb0p0Ylk0cTJnNDFiT3RYM2M4SWtVRml4TEdKUWh1MDNSRFdSWG1nOVlRZUFpQmNQWEVFM1lNV0pXVUxCQ25JVzlTcWxVVkNkMDNxZ0t3dUpDM2JzcXdMZzZ3aEl6c3JuVms2cG44cW95ejlPSXZIM0h4UGdVeURUZDZFNTJjWC9rb3lCUnczMSsxdFBuRThuc0RHUlgzdkUxYzJiWDlCR2JLLzZjbFRZVDBjT1BsbDA1Tm96cEdVbEx5cTZZWUVRMkJFN0luNElWajVpYTR5elpEWUxHM0x1eUEranJ2U3d1OTVZaEk2Z0pNc0JUZGpnUzEveHY0allwUUJYSWxQZnNaQmRJdDcwZHBpSVIyTWhiMGpWVUQ0aVdCYTBRZmJTV3pkY25YeGtNNUlqaGx4UzlpamtQUSs5S0VwRGRrekl1WlJlV2k5QzB0QVJhV0R6RkN0WU45U09sdEFKSTEra1ZJU2k3ekwzTEN4a3AzdG5VRnM4YTAvZE0xcUhYbnZFMGlZMUFmQk1RUzdGU0lGTytHOTNwWGR4QXFadlU2TkhIVW8wNzFWVWVqWlRKcXBYdU9sSFRRbVhUd0UwMjVja3VwQ213RmpMOGhuclBhbWtUbC9JcjdVMTRjb095dTl2dUM1UVhXWWNLMXByUnlKTGRJR2dMNnNtZ0pDeVpSeG8yaGxYT3Vza0VUNHhobUlNWXFMamtTdUMxemhNS1pKcHMrR1YzNmhwZUsxaGlyazJBaHFpbUwxQXJaNVdscUxPems5MlNraitET28xQ0tKajN6SmV0aytIREx5Z2JwS2JBUVJ2RDJRdlpYWlZVaW1MSUc0WU56R29MajZPQ3RXUXB4b29tSFFUTmRPOVNCNEl5VUZpbjZIMUY5bTVjTTlBRkl5VzczdDI0dlZzY0FBVXlUVGI4c2l1TnJXQkprdXg2dUdsaDlsa3BWSHR3WHM3bFA2Wm4rUkxqYTRhYkxKMEF2aEtaREIwKzd1QXhYa0g1RUdneVFYWTM3WmtjZzE1aFJCU3NaWm5Ec2l0eHNsdmJZblg0UDVqT2VwV05aaTJvVzJiVW9oOU9oR2xqcTBwU1lyUmtGOERJaDFpQlRFZlk4TXV1bXNZQ0pkNk10RHJZK2tZUW43Vyt6WEdzcnpGYmFJeitvZkhqOVM1MTZBZUhEeDhCbHdKb1BPUHRLa0YyVzFabCtzRHVaYXdvV05HVmVDUm9maVZPZGt0TjFwVC93OUtGTFpRRlpZOGJ0UzRJbTJHeWJvMFlrQXRrRk1pMHZPR1gzWTFWMFN4UVlyNklCVTAzdElKd2hmbmJ5dElES2doM2U0a3cvMENPcnRJWndzYzZTRFA4a3BnblFIbEpjNVVndXpXOXNZRzJLVWxjSmF4NEVDSmtOd0NhNWQ2RmExd2JLSXdiOUtTNTByR3M4TlFVaHk2MllUejhZRzVCV1ZNU1pNWnh3eTl2bTN2RlNJQWNYWUUxd2s2dGQ0T3Z6TFJlVVMyeUdxMHdCMHVTWnU2NXgyRVpyRVMwcWdSbjF6VER0L2RBU3RvSnNydmN0ZXdHUUxQY3U5UU5ZWTh2d3I3UENrODUzaUc4V3U4QnpFRWpWRk84N0tweldpQVBhcnNVSDk1dUxjdUIyMEJyUUhHUVo0TkkrRzlKc0VhNm5JV2dnTXFHMC9kL1hFYmxOYzN3TVZIY2pQcTRpQjhyWVkwVFpMZG02L2l5MUpZS1ZxQmdxSTJLdGhrQ29GbnVYZXJVV0pMYzAydVVmWjhWbm1aZlF4WTN2a0Nsbk9FR2lTVWlCVExOYnZqMWJ1TUl6VWJZTk5ieWVjNXV0VDRhc2tTRUt1dW40RjZhNTNXTi85YXROUExQTlJwaC9rV1FTVFA4bmFjSStiWjNSY04rQjB5UVhRaWpXbXREM3lTOXZSdFlWN1BjdTNSbVhEUUhnenZtTjRSWWNWWjRtbjBOV2J4dzBtSkl2NC9FeTI3NXNHaTJqcnRpVWZEV24xTnBMTTAzVlVKRWN1VmphSE1za08xVEo3eDhPbXI3N21NaCszZDVrMXFJVDluZm1VNm5HWDVsNjFNWUpKN2VxbTZYeHMvZ2sxMCtaQVZyU1VvekkxclJlamNBbXJGN0YzVTNmWGhEMUcyL0EyY1M2bmpKWkpmSHU4QXpTR1JvY2dxMnN4QUtRc3puQ21US2FzT25kNmZWaGtXNlRYYmVHazFGVTRST1dMVEtrSmhweitQTlBlQWx3ME96NWErS3RXTlFqd2lIQTdWNWh1WElpcWlqczlNTXZ6enZ2Zjg0T1hpZFBjd0V2WXZuVXovRFRPOGVZYjBxV0plbEZjR3lLMXAyQTZESlRVYWM2Nkx2VFJjMnhGNDlIaFhMREU5RmNmZ2lCUk5oc0pmdVhXMVM2Vk5ZWnlyT1IxZGNWYU9FeittRVNvaElDNkxkOExkaFRvQkFWZVlaQVAzUWNNeFBtS2VoYjZUTjhuaDREU3MzeGZDbjFmcVoxVEpCZHZGTUcyNW02bFZvc3VaS2RndlM4OEN5SzFwMkE2RFZUTm5VRTZQZ1prSHV6ZkhtbGtRV3ZZVHNBdWFlbGxBd2tSbUJwMEZ5NktJRi9XYkZlRk9JS3BCcGRzT25keWZreGhjUFdzSldtRGxqcm9JZ2JUR3ErdDhZMWNRWEUvVWRnU3dCbmFhTTYrdTU3Ti9sclVCSHpOVzJhMG5UdEdJcGhqL3BleGNWN1JOa0YxTzVnU3k0RWsrQWduVkJ6WENVWUVYTGJnQzBraW03c0NoV0JBZjhnbWRna2NlVXo1MG1zOEtUa3g3Ty93VWxoWXcvQUNjZVFBVXl6ZmZMN29hMkV6Q3RtOWppaytzNm84VCtLWjJnc3Rhb3RRRFZvaDFwdkFoMlJGVlY2aUdpemI5SmZ4ZGhWRk1NZjhwbnp3c3lDYklMdldmb2EwaWM4R2tyV0JFeERDZERkakgxSFRGWnpWbitYSWg4M1N6MWFzcG1xNndZQlZuaGFaQWN1bWpCQmtwUE5RcGt5ckpmZGh2NmZtNzYzaFYybW1xcTVGTVNjTkl2VVhvVjMvMWhPMHBvUVEvaGlpWnRyTTAvNDVkeG9xbW1HUDU0K0VPVklMdlVpejJ2K2dXWU1KVm9VTEFDYVdPSnBtV0lwQSswTWJsYXhOclhsRW1VZTR4bGFQdStkSmhsOEg5NGhvM1UrUmt0MkcrcEdMSkFYSUZNeCsyVDNUSERwd3RoTVF3N2lLVnBRRGNzblFGQzQxd1pZZTNJZkF0SHdZeEJrdlo0emdHbkd0WFJhRjFOSEJ2R2J4NUdVa3N4L0NuRENETG9KTW51aHRyQ2cwWnI2bG5Wc0JZVjFLaFFNMlRYQjlvVUVXL1B0SFBNV05UWFRFTkxubmdpYkpOWnkvSFlNNTY4azZIK1h6RE5Ndm9sbjN6VDBTQ0RmNS9zcmhtTnhvaDVEN0ROYWNVWWI4VitNaURaM0JkSkhRaFZvNTdac1pXZFB0SGloaUNFNEFodlZEVFZVQlNkRk1PZjlEOW1uRmFTN09MeFhGVzlncm1BU2xnM2hSdDQxR1Z0SDJnVHBtMGgxL2c4RDJZSU5ZcWdiTVFkMjJHWUlCbmdLYmtaNVBWelJYSnJQWnFCZ29rZzlSNkt1VTFQYnJTdExidTVram5kYVdtaE5TZjBQVURLZjZMYm5MU21jZVAyMHVvcUxJUkxpQ3BQaXRBMytaT29CQ0hnTWp0bjJpNlJyVk1NSDVTL0hkSStTWGJ4ZUtvWkNDVGtOS05WQW9SdlZkSkZYTCtxK2tCYmVGNlBCTWhMSmJ5R0ptZ09mNGFRMlUwTDBGN3hsSndOOHZwVmNzdlY1SFE5a2dYY1BBVXhGaGpMVW10UlVJNnBWa1hMT1B1RVpTWkF3WEJseW1vdld3YUUvMFMzbGp5dkFlckNzUGJRY2wwOU5LclRjNHJRbFdiY3ZNbU8xTHZpcEpFRUltbUdqOEVmM0wvdit1c2ZmTUQ4ZXRONEZ3TlVKMlUvSldWbnJ1dXBCUUs3SlNvWXNEYWt4bVJuMmtodkFmMm8yTGdqS0x0WkY3MVBpL2dtWDR5dmxBVVZlZEtJNktkWFBPVjRCbmk5dlBOT09yM0lwejdJQ1c2ZWxDY1V6dWozLzkxOER1WXR5cWJIQjZjWG11aENGMmhkTzJNYmh6TzJoUDZaNmd0Mm03cWRySXROcllTQ1RLYkl3Y05BeDdIMjNESi81SEtsclJTdDZFRklpY05mUngwUnppNUtvbkRJcUpjaFFLV1d0cEJkNVhWZ1RPRmhZcUdsWVVEZEZaRzdSM20zOGppSlZNUGhBNjEycENVdGQ1RDhaZEdZV3NoUXVIbnl1TERmOWxoS0F4UG9xcXc1b3RkOGVZbHlYdERDNVI5SWdad3FucTNLM0dXaXZzYXBHT3IwVXR3UmVVdHlWOUdFb1dtOWkzUXlYN0lkVTNpQmtxUngvVHdhaWpjTktHdHlTbldMc21WYjZJMVc2YUx3Q2RGM2xzYlNHcGVqUGJaYWp5S1NadmgwUXBlaHN5VW8wVXc4S3l4VTlEd0VOdFJBSGlYdEtpc2ZOd1FUZFNWMnVhSlVBWStlYVJGOUpMUU5tbGRhbkRnOXoramtsdlV6NElIUU1TaWJVN0JIYUdtdXRNVHF5SCs5NGlucERPNTZONTk5eHBVR0NMQlNJRytkSVdmcVBQOERwRk5sc1h1T1BveWJRTzY0dG9uek91OTlpTWJKMld1Lzg1M3ZISDBkTkFTQ3RMcFk3WnFjcDNNdGRlTTRRVGlDT0VFazd5M1NodnptdjRoUmFUOXlINitHLytYZ0Nwd3FTeFBCQVdlSDRjWm93NzlNcFhhMmpCdWJJaVFPbjlLb1VNWkZhTmVSTVgzMGZqcUF6aU5IcTU2QTZxNmpIL1B5S3B0V29xZWJNRk4wdGlqblBRTldXa0hLOUM1eXBBSnl0ejZ3U0hQcGtsaVZSZGcvbkwyYkw5OUdvL2thT2Qxa2VmVGZHbmtUL2kvdkJYZFVhaCtsVDY0UmVzWFRJRFdZYUU0Y25US21udlVBSC9UWDZpdWsvVnUwNE5OcVN0b1Fkd3FxQlVpR2hPK2FoT2F3TWV5anlKajlpSHh2VUtWcVdtUkwrcFFRazZrMVFWSnBhZGdRODZwUlY1SEs2VVZ2ckhRejlSMjl3bnRodzU1Qkl5a21EaDh0cjJRUG1nU0JQclhVdDhKRGt4Nmt4OFBUN0xNTEhqL0JPZ1F1WjM3c2toOHQ0Y1Iwem9DcWU1aW52MEE2ZUEzOEpIbWJlRHlPOFd3RE5QU0ZON1gza2M5V2MzL1pJTzFGWG9IK255U3Y5N3lYNEdpc1hmUkE5cGRyazROVjZSMVAzZE5nWXRKdGt0ZHZCWDVHNktKb3JnYTcvOEdqeC9YVXQ5SEJBZnMzN0Q4VUtic25MVHAwQXIzcjZOVTR6Nmh1NVZ1bUFBSEovUWU0UGx3VDlKWHNUbXBEMjBjaGJYS3NUQTR5SVlIRUhEQVZWQ3lCeE9GVEwxVG5QWlRHQ3k3NThoOWhuUFNsZjR3Y1lyODVjQWpPQVFiVjlmc1BsYW5zeXV3VHZOUEpFaG9ZeHBFQks2K0F6K3JiWlhxbWY0VlZGTEpyemZkczkrNjdXZkd2MUhrci92OUhDQTdqZlFYaS8wSnAvSUpaUkNWYlFXc1hqRXhLN2hEUEczYVNqL2tDMWFDNWR6RnNiQXZVVnpFMmVXV0pFVENtTkZGOUkrVXJ3NHcwL1dLN2lTMGN1N3A4YTUzV21IdTQ4d2lMMEVSQ1NCNStqZ3NJcC9NREdPZFdBa216T1A4YitQMlVqNXM1dnZqN0h5b2ZmQ1h5M3IzdndXLzkweGZuZWFrRkd0KzkrNDhQN1h2a2E3NjJWOTNZL2hqTCt2ZnlYVHlpSzJTQXB5WTJpTmkwWEdtWlp1OHhvU3lzY1JYeHd2c1BrTnYvTUxSR3FzemM0OGZMKzY0VDJCc3Rka1piSzBZdHoxdmdiMWhXM25Za2tvZHYvK29PM0JuMFllOXZzRUJiNktxL1FlR1pHVEE3cEo5d0x0cG15S3l6Y0VJd3hzSUxmTGtWNVZmMkZRdzhXYkhmYzJ1OVR4Q0pRN0pBODMyVmxOaVlWOGdhejA4by8xTktCbnF0cGo1b0daY3Z1cjFTUE9mMmNJT21hbE1pOVZUMXRyMFNCbUJ4dGpONkNzdU1Od3UwMmxZM2REUEdjM2JiQlVqOEJnSmRxZWxxNHVrR05IK2JaYjBvNUM4eTB2bWhmYlVZc3p6VTdNM040THRQVVJPMFVyT0xUakxHRXkvelQzZkJSUTlOOUliL1RlVkc3NEZjZDAzWDFESlNYUHVwbEdaeEhJMytsTzN5NlZtc1BmZW5JNU9xQVZxcUhmUm1XeGJQRnM4YzNCemJMTHZxMitoY3Ivc0xBOWlrejdCMjhFVTJXekQyVGtSV0drakJ1TTlnSDlzTzJUVkFzdzluU0F0QnBuaCtzQUVuMGpiTDdzNW54RkRIN1dXd3RBQmtVaS9uMDF2aFJGdTJVUmxlYVNDNWZrZnA1SGJvQVFNMHBZRE9hZlRaNGZteSsrRVczSDdaWFZzVjQyMnAvWFc1OTVadmFjS2YrL1hPRzZ1aXNOK1hORERtZk1xdDN6eWRBMzE3Z1paKzkzRG1IRnAzVzFXRFpoL09rSkplaG5qV0lMZnYrTDAwZXZmZnFpbTVTMU50ODRnMyt6QTUrSWFYWTgxUmhBcTVxZHl1ZW85MlBoTll2WlZWc3I1TytMWTRoTkhmTmJoM3lUQjJyTHlpemY4R2tiT1pWU3ZqaEFiTitvQXliUzhaNHZtUi9XLzRHaDdZWkp0aE9sT3piL21FVjJnL2lKVmVzUTBKdTQ3dzQzOVQ1TTR4N0hzWlY3bzRMU0JkMXB0TjhScTIxdU5HbkM1WlM5VnMzWExvNXZVRzUxU3R1NnlrUWV2S3ZaczFubWxrZDh6MmczYzVjTm1zWFBVcXA0NytKTmJUWlU3eHJ4QXJuVjU3bG40Z0pSYlBaVm5mcmpWekcyUjRMOFVoWG56SHk5bGh6ZlVuVXBudnVuNjNNUVZhVis3ZHJQRk1JN3R6S1ZmL1V5R1NoOHhjV2lJSFgvTUZLYVpUVEVSYUJBY3k0WTZzcEtMU2U2V0p4Q1d6dWNCcERiMzNtaDJGVGJVTmpHNXhzUzJJN0hyeFVWS2dkZVBlelJ6UGJaZmRPYWx1YzBSc0NOeTRtU0swU2IzdDJEcTY1SU9yWDhsOG9wZGpZYnZzbDY2R21DK1M1NnU4SmJiaWJKT3ZTSUxXbFhzM2N6eTNYWGJINVc0R3J5SThVS1ZGZWdzcTlEVU5lMHJxTkxFZG9lRC8vVlYvcHcyMlJkdWZPelRwc1NKcC8xZlY4NjU0TDE2NWc5dU4rc09uQUczTXQ2VThWV2VaNDdudHNxdmN1OWlreFd4YnVvc1pZWm0rMU9jYXZnMmZxVURwcnRKa2dua3lsV2hVZE5kdlpxMm1Qd0pIVVFkLzVMck1hQ1lSRXFDTktRV1UxRUNYWjQvbnRzdXVjdS9pdTNOSUsrd0Vqa014MHhkQ0RWbDByQ1d0bC9BcWxXNTBTemlwZnVYK3psTUh5cDE5Zjl6c0YvMFF1Z21naGJTUVdkbmp1ZTJ5dTZrTTJobHVwWTJ2c05ISmo4dmtVUHQvM1VXMllqb1oyemJMTzRhSjRTdUtCeTJHM3o3ZzJSZlpIU3ZSbWN3Szdhb1lGelJZV3E4QUFBVUhTVVJCVk55N0lveWJDeEZZS0ZxVUJkdDFyY1ROZk92YnNWQzFYU1BOc0o5WTBHTDY2UU9lZlpGZHVBc0M0YkFZRjl5N0l1QkRZQmxsYnA1NW5kcWUyRmpNaTJIT2RKOXVEenVqMFVzY2FERWo2QWVlZlpIZDZlUDcvZUVXSVpuVXZTdkNoQ203QXpsazdaNnE1Q1Z3elYwVHlISVpESUVZMEdJUTZnZWVtY251KzY4dUg0ejdmRStNUzdsMzZabFZoaE5xdHluSU1SaTRJb2VBUkNBajJjMTlBNTlGRS9KbVNUYnlPcTdsZGMzMHFLK2JpY2pXcnNBaG9CSElSbmJ4OWNYWko3eDhKWG56eXM1blZkOFZjNXRXWlZzMlFxbStYZVE4UUNBYjJXMlIwM1dBa1N0cHlZekFadTJrS2lqS0RRMDBwNUhsbmduVmhZdWN6d2hrSXJzWHlVMU42NGs3cnpaWEpabzQzMmRSeHVuQlg4ZG9ZdnFYZEphTE9RUmlFY2hDZG1mTDBsaU4rQkVFZzRQbFZaa3dEaWFsaDE3eWhZS1piZHBVSXBsdzF4RkdJQXZaeFZsc2l4eUNTUm1KUktTc2JJYUNzSEFuRDJ5eFgvTmxKQXlUSXBLRUszQUlNQVF5a0YxTS9zOExOTm5QbE1VaE82MCtWOEJaNWlkWXpSYk53c0czVlpycWFrOHpJK1ArWFhBSVpDQzdkK3NONC9xSEpTT0FuRlFiL1BjUXNTTExUaTFlNDk5b3ovSTlaUkdOWGJaRHdFUWdBOWt0NjAyM00wa25YTXc4SjA3RndSZFdpNHdQV0xyWVR0WW9NNzJiN3RjWVRQNWQvTUpGb0hmWnhTbTNhalBobW9wRklMcnptWFd1Ymx2azUza1ZuSEsxNkUyZVhxUDdCNmJWNzdCSE5IZlpEZ0dOUU8reWkrbitHVW12bU9UZlhWK2RMdjhkaFBTYjVPMnl6VEpjQzdVNzU2alYyOUtMYnJMVVhSMENVUWowTHJzTmJlNWVudmlwUVdYSnU0ZTBEeER5MTRxaHk4a3REK1B6bXdLNXBkRnVxbHdYY1Fna0lkQ3o3TUxMSUxjTHpwWVRQelZvTEhyZWkrKy82YWViQmw5L1dyb0x1YmwzbFcvQnhRV0hRRm9Fb21UM3NzZDArQko1bTA0ODlrV2JOTjJyTzgreVhsemk2d3QydVowcTg2cDJwa3M1QkxwQklFSjI2Uy9yUmdXOFZCbGhOL3NCMmR4bFgvNHdJWDlyNUlkR3A1MFBMQlFYbDlrTkFoR3lHLzRUVUZ5YWoxbjliQ2dSUC9zZXF5QXNNV2w4S1JGVzd2SWNBdWtSaUpCZDc5VktKUDBSM3d0VkRSdDM5KysvNmRyN1hwcWlVN2RkSVFWSXJrcEtCS0prMTJ3ZWU2WlQwZmpGWmJOUmFIdzNsaUZjY0Foa2cwRFBzZ3ZEZUNVMUsrdnBxNmFtNlNwZXFBajBMTHN3S1k2a0JxK3lsYnFxcStnUVNFQ2dWOW5Ga203eWh6NktoMFpUUlYzRUlkQWpBcjNLTHJiU2tIcHFIcEsyNnFRbTVDbzZCRktkZXg3M3JrWmxOeldNdVR0U1YzVVZIUUpKQ1BTcWQyRXo2Tk5Da2pwejVRNkJEQkhvVlhZOXVIY3paTWVSY2dpa1JxQm4yUzBON2UrV3BzYkFWUnhOQkhxVzNacWxkL1BiZC9iemFPTHR1TTRPZ1o1bGQ5TjZWOXZqZG85bmQyOGNwWGdFZXBiZEJia0ZrdmFUSysyTjc4NlZPZ1F5UXdDeUczZUNNdXNuemtkR2Y5NmtxYmk1cUZOVmNSZHhDUFFYZ1FsaW5pUWEzbGVzN01MQnV5U2JUWmZ1bEZGM2RRajBHd0ZzSFUvY1V4c3J1NTV4bk9PbStwblZmclB0NkRzRXBodFlGL3RLQWc3eHNydERmZUwrK1hQWWxaUFFwU3QyQ01RaGNPV1Q5MzRHT3hnUmJuL1YwZitMcVJrdnU3bWkrRXp0NWVTMkdDS3V5Q0dRSFFJTFRHN0Z2N2d2Zk9ObEYyZUpuVzU2M3ArL21yd2xPOTRjSllkQUhBSUxuWVA3cnVkaC82RWVaTmQ3Q1NFSG9jQi9LcTR6VitZUUdBUUNDWHJYOHo1OUE5bjNtdm9nV0hOOU9nUmlFVWlVM2RqV3J0QWhNRGdFbk93T0RudlhjMjhJT05udERUL1hlbkFJekczN1Q2d1BicXl1NS9NTGdkbHorSXI5L0JxNUc4M0lJM0RqNGpZUDRmOEI2NkFERHBGTENqY0FBQUFBU1VWT1JLNUNZSUk9Igp9Cg==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WEhSbGVIUjdSa1pPZlNoNExDQlhYekVzSUZkZk1pd2dZbDh4TENCaVh6SXBJQW85SUZ4MFpYaDBlMjFoZUgwb01Dd2dlRmRmTVNBcklHSmZNU0FwVjE4eUlDc2dZbDh5SUNCY1hRPT0iLAoJIkxhdGV4SW1nQmFzZTY0IiA6ICJpVkJPUncwS0dnb0FBQUFOU1VoRVVnQUFCeXNBQUFCVEJBTUFBQURkT2ZiY0FBQUFNRkJNVkVYLy8vOEFBQUFBQUFBQUFBQUFBQUFBQUFBQUFBQUFBQUFBQUFBQUFBQUFBQUFBQUFBQUFBQUFBQUFBQUFBQUFBQXYzYUI3QUFBQUQzUlNUbE1BTXJ0RVp0M3ZpUkRObWF0VUluWmNZRzUwQUFBQUNYQklXWE1BQUE3RUFBQU94QUdWS3c0YkFBQWdBRWxFUVZSNEFlMTlmWXhrMlhYWG0rNmVtWnJaN3VtV3JSQ0JRTldLc0IwYjRXb2x3UllXcGxyODRkaU9TTGV0ek9ERjJOVTQyYkg5UjZnbVVYQndGRlZGaVllRkpmUUk4T0lsUURWR0ltUXR1eHFEREU1Q3FqSFl5QUhVRGJGM2lmbW9qcEFTZzRTNmQ1UHU3TTdzNXZFNzkvUGNkKzk3OTlhYjZwcjJLRStqcnZ0eDdybm5ubk4rOTU1Nzc2dWFMRHZ2NTh0cjU5M0R0enovcFIrNjJFTjRKRTE0MFpWK3ZpNXgvZXp3ZkR0NEZMaDNWaS95S0I1UkUxNXNwWit6UTR4ZU9PY09IZ1gybjNpNWY0R0g4WWlhOEdJci9YejlZUzcvL1JnMnJ1R2w3dnZpUkErTDRsRTE0WVZXK2prYmUvQTc1OXpCRE5rM1h2djlQL0hHN3U2a1BmN1U5L3pXNTUrK1Y5MnFlZHF2Sm5pSXRkK1NKcnp3U284NDAydStJL2lzd0E4cXF0cTVlTTUycmJ2a3Q1OTQvSmxuYnQ3cXZtTExzc2Z5YlpaTFNTNTF6aVNmMi9rbTBiOGx2MzN6bVdjK2VmTjIvcUpzTGd0dWRpT09Mb2kvcmh0M1R5ay8zMVc4dS9tcXFKY0ZuN3lWNzRwczVNOUlqSGt2UWxXc2ZreTB1bDhzZHZPTCtWMjM0T0xrSmpkaFVQYXAyalhZQXkrc29mVFpDcGhGbktrdHZNYjdzNDVCSmxUOXJ0V0ZZY0ZoMlZOWXNtU3gxSUxoazU4UTdkRGtCYkpzd2NzeFRxamZNSTF6b3I1dXN3THl0aUFKRkYzUmZKMDRUZkJjRWExaVFVTXZndHNKT3B3eTZlUW1EQW93VmJzR2UrQ0ZOWlErV3dHemlETjkyMDFKa0ovZEZJL0tiV09RRlZYZmVQYVgzaWpjYmNVbzR6T3ZsMDcvdC8rNUtjcm04NWRzSmkzVitMK2ZseUk4L3EvV3FNVzNLNzZuYi9vTnllRGJaVDhmK3NrRWZuOUxOLzY1SHlYcVN4OVh2Ti83T1NuM3BSOFJmWjI5NFRDQldmYW5QL1lGRERHSmxMR2IvNjJmUUNldnNwSlE4bkorRkNwKytHVUZFLzdNcHpzZmZiTlUzbVN5VGRXdTBhNXJLSDIyQWlZNDA4OE00RzFtT3IvMDdnNnllM0xrRlZXWm1KRTJtWWFlaC92ZGQweDJKMTluOWFsSld0VE92bW1wVzhqL29NMW0zNGI4WjFtK01qa0U4Vi9xRzVJNTRyMW1zdG1sVHA3Zk83VDVTS3FibjBVb1F0WFExRmFvbkpVdDVSZjB4Tm8xNFd2eS9CVC8xcG5rNmNtcDJqWGFiUTJsejFaQUxKalZ6clFEWDcxcng3azRzTm1LS3ZMd25FV3hXZmFKdkhEdU9raUpORzNIS3JVRXZqd1NQa0NlSVNuRGVEN2dOU29yR0tQeHZxMWNSUGEzYlRiRDVIS2Fqc29zMXp0Y3ppS2FYczdWWHJhQzhsakY2QlVrRDZYS01lRlQrZWs3czhaWDg1ZFg2c2d5VmJ0R0JhaWg5TmtLR0hXbXkvRFZQVGJPcTNaMnI2aWF1ejlBTzI2Z3BmejNHSmNzVzRqR2JnNjV5WUF0RDM2YnlKczZTZ3pQK2s2K0tnUHI1SXo2RXJJbm5QNTYvaEdlclU3RGJ1NElxOGwxN1RpUGg2aFhKajRjMDl6UDlkTXg0VkpYanVNck5yYWFxSFBvZm1wMmpYWmNSK2t6RlREcVROY2dEb2NsamtxMDYxWlV6ZDNEeU9WeHFkWlJpMnM5eTNiU1RqaDFhL1BaZGZkaTZNWmQ3VnNUQkh3VWFoOGF6aGxOaUZzMm0yVnp6c1RDYXdKcEhBdE0wTFZoc09IT1hxYWNKeFpxY2VZY3ppWHRtUEFQcUNCR3czUFNIcWRwMTJqZmRaUStVd0dqemtUaHFBUExPYlBNVlZYZHU0RjJ6ajNGY012UjFvaXZVMDVOZGFiamV2OE91dUVOR3BQc1dHbTVYN0d0RzhqcUtVZVU3cGhOdFNVcVRlSGMzV2xjU3VoV2pGejUzVXFkNjlRSytIWHI4L3JrSm15b3hUTExtczRtSTdudnpoVHRHdTIwanRKbkttRFVtVHpzTmN6K3E2cnFYamJJM1YxZmI1TnI2NUtMV1Y1Vm5RWmJ2djliUmk5OTF1TDZKQTVNeS8wYWE0eXNzNlFQNzdMS1dCSVlYNDNSQk9vN0tUdlNBNzRGRGpCNUtFV09DYS9sV3ZHWWoxZHF5RE5OdTJidlBxeVdvSTdTWnlwZzFKazg3R1ZEdllaVVZkM0x4bkR5VGFhZFk1NUJmT2dBZ05GRmtpMzN5S2NRaDJiajJHMERaMDhEMkdjRmhUaGxpVWU0akN5Y3hMcDlGSzZwS3NVS25iQWp2ZXdHMTFVTVoxZm5tUERZVHBaZGZrU1lMTTQwN1hvcE1rSFdVdm9zQmNRV0wrSk1QdmFhK29TMXF1b2V6blRjS05hRlpiUG0xaklidVg1Y2lFT3oxbTZ5STJSNHo4Z2RmY2NOcE9hY0lEekc5NkRXS29IVDM0UWQ2WTBVN01ZRW5IYTlZOEt1bllLUGEwV3gwN1Ryb2hVbU9PaGFTcCtsZ0ZuVW1YenNYZFl2blZSVndhTXh2ZkFRMFlWbHExYWtBeVgzM0lzWFRDdThrL2tKem1HekRLZksvSXlUOXBZOFFHNVBjQTRyM2pBSytrQjFJYTdEVHFvcHFMWlJPTmVLdDVnQkJUY2hOSG1rdXh6WEVuYWFkbDJJQkJlMWxENUxBZW45TmEzTzhLZVBQYk45cTZvQ0xBa3hXNWFwQTh0R1h2Y3E3dGhkZ3lFL2owTXZKMFNFVmlRNmx0cTFXYm94ZnNWbXM4NFJ5MFNUU2ZzVmowdDBFeUZialBnZ1BTWVBwY0F4SWZZU0sxb0tER2xOcDlNL3AyblhHQ3hyS1gyV0FtWlJaL0t4dDZCdkpLcXFBTXRDRk92QThvYjdya0c2OWVoVlZyMWFveFhkYWZDejF3MW5BeHRqU3hMdVdhSXhzbnJmak5LRmlXYU90UDJLN1V5bGR0Z3k0MVhhZ25hdC9acHRmdzRweDRSdE5ydGpkbU5LVGUxNXVuYmRxdXkybHRKbktXRGNtWHpzTGVuMXRhb0tzQ3hFc1E0c0w1dGJsa3I5QlNvUGNuNTBPWGNHS0cxYnN1NmFUY2RUOUZyUHFpVnJkWjBBK1FvUGFDMVZTU3B0ditJMXhuQld2RUsvWUxtMnZueGVVeXB4VERneUI3RlpoaGprWlBJK3BtblgyR3BaUyttekZERHVURDcyTW4xQVdWVkZzTnlCMTl2dG1RUExadTNaSC9PeVBvcEhGKzBQbzQ5ZDR3UlhKL3RTeWp3YTN6V041ODk2VG9EY1d6VlZDWW0wL1lySGFNaVdHYS9TRnN6VmppNHNqeW1uSEJQeUVBWSt4V0tPMUY2bmFkY1lMR3NwZlpZQ3hwMHBnTDJPV3BLcXFnaVd0QmpaZ05PQjVaQXZjYW1XRTNSTjU3V2V6cjlISDN1R3dVVFhJL2pXQ0Jwdm1jYVhYOW5nOGs1MlBaSmh2MklSYm5oR0V4MCt5WlJUTDlUZWk1ZnpmTUFhYmtKWW1nd3VIMmpWV2wwWFJqK25hZGNZTEdzcGZaWUN4cDJKWSs5ckVvK3RkYW5rcWlwaHBSYmNmbDhieElGbHJWTUJ3V2tIUERYTGJPRmxndjZxeVk5MlRUSWxRVWV2SjRadzQrNEJENUFmczQ1bVNDb1NrR3U3b3Jxa0NoTG82NllTQ2xtTVBmUktKY0hzSzdrSmNSQnJoNEV4NmRPSENhU2FwbDBqc0t5bjlCa0tTSEZteEprNDlvNzNoSjZIUjFMZFZWWENwKy9BN1UwVXkyR0o2SEVDaXpta3l4eVdkMTV3NHRCTGVkK2hqV1k0TEJ2ZGxUWVBrSnN2Ulp0emdnUHVwcnlpTW8xWkpXMEgyN0VYRUpVTVoxYnBtQkN2UzdFamNHaTFQN0VjMDdSckJKYjFsRDVEQWVuYWNxMWFneHg3UFFuTEo1WFNxNm9FTEdrcE0vRU1oK1hWdE5BdEpCbHBSL1dQdThKZEp3Njl4bndqMU5ZckF5OER2dXYzc2lhZjV3ZEhIbmxWd2JEV1RCUGZSS2crUnl3bXFCSmpabldPQ1dFVWRyTUVyVWFjS2lEbE5PMGFnV1U5cGM5UXdQaTFKZDZTczV1M29ZU2xWbXBWbFl3QVIyaThyOGc1TEsreG1FZFdMLzFJNTczcmxGejZzZno5KzVRb2VmamJka3Q1MzRsRE56WkxHcFVWZDluWFVjWXZpVE1xVFRyWjlVaUdteWFjUlAyMTE1Mit1YTg1cEh5S1RVUURZLzltaE5wK2J5ZENXRks5OU5ydi8vZ2JiKzJqOWxkdm5UMytvNUpxL2hlNlQ3eGh4V254MXRkMW4zanpvVk1VempnbUhEdUxQclM2SFc0a1NwOS8zZWtmbFluTzZTOGJ1bW5hTlFMTGVrcWZvWUFKenNTeE45b3pXcVJFVlpXRUpZOWlPU3lYK2VSS3JDNjFjbHgxSENIVnkyL0xCQlVISHVqVXpNVnpXQjJSUGRGazNYMmRTdnpzTUhkcUhXVTBJZXFXVjlqMHI4c3FQc1YrNWIvbloxMTI5bEZCcnF0MjRNRkxJeHJ5cmk0S2Z6WlQzdEVMTnhXbEJ4aWFtQ0ovazJUTS93SVZMblNvNDdOOVFTRC8vSlU4ZjRML3dzQlEvSWJaclM2OUlIaURmb1BzazdmVUhaUmp3cmJ6Q21ISFR1U010VTdpUnd5Nkl1UzlTcEtZK0dhYWRvM0FzcDdTWnloZ2dqTng3QTNLWVZtc2tyQ2tLRmJmV1hCWXRvdE90bkg2WjdPL1FhUnpaKy9NNWx1eXRUYWs4MG5mK3RoWEplMHRBVXNkaDA1NFBRSW1BeHQ4emVPWVlobTgrNHAzYjFVbDBqNW92N0tBWHlCWk9zNS9PSzJGb0FKYTFqYndJeWovSzQvOHdQeHluVXNISmdnNndyT2YvZnJaWDg2eUx3dmNORnIzVnJMNWdURVFxTCtTLzh2RGJLbG5vVG9VelNUbzZKMG9ldFlFVzhlRUd5enFvTUNoSXVKZXlIL2dzREVrZ3RZUDliUHZNdFBSTk8wYWdXVTlwYzlRd0FSbjRyRE15MkZackZMQUdzR00rOEtNR1lkbHo2NXdvdks2ZUZQbkdFeEdkekdMRHlxT0hlbjE4blhKTWV2czA0K0VtSnYyblZkVmVmSUh4Tk5YYkpleE9sNEI3MFBadUtFVGlieXdYM2xwUkZQL2ZBeGdEa080L1ZNaVNHaEgwSHpaYnRJZEJxbVo1ejh6d09EMmw3ci9qRm9NYUUxLzdsNGZTZGpYV1BWcUxtb2JMYlBrLytvdmRkQXN6Lzg0S09kRjh1em5wSVljRXg1Ykk0QVFkSnY0Q0QvaSswYzNNSnJIWGdiQnU4ejhQRTI3Um1CWlQra3pGRERCbVJnc2IxZ0RDcFZYVlNsWTNvRkoxV0xHWWRrcTJLMG5WcGdyK1N0WHlWWlEyM2JZcGlpRnlNS1BrVndnWXZpQS9nckdhQmY1aVI3MFJGQ2laK051bGwwRzd4V1puZkI2aEpxK1YvNDhWMnVTKzh0T2Z0b1N2eEEybDlOZ3lwL0g2bHc2T095V0JvRGxIUm1hNzJETmEzVFhxUjRCa3prTDNwQzE5TTBhYUVNK2pSR1U4aW1SSnNmODRLRXFkMHdJUGJJcHNjTnZneFc1L3JncW80SnV2dDlERnpDbXZsaVpwbDBqc0t5bjlCa0ttT0JNREh2TmNsaDZWUXFXZEgraG9sZ09TLzBUeWNwWUM5SlcxL1BUSnF4TGtlK2VOcVAzaVNzeURkb3JoTWVCaVVNbnZoNXh2bzdTWGNreUZxYzAxV1RpOVY5U0FFZlAzeWZxMmdicEphU3NHSmpJVC90VUFFVWQwV2ZaQTZjb3Ewb3Rid0tXZ3pWQkRZQnRYbE1ZSEJuQUwrWC82RkF5NjVqbFVyeExwOElUWEo3YS96N01NZUhJZ2VXQWJmZUx3bTNJRUgrWXY0ZkNrUU43VWo5TnUxYkRzcWJTWnllZ09IcU1PSk9GNWZORnRGUlZLVmlLWDFoZUY3YmhzQ3ljY0l6bGZJM05DLzEzQWNSMnUyaE9rNmNkRG9qbzZlM2hEenhDeGFFVFg0OWsyYkY1TytVcVhlU3dPR1Z3aFB3RUR4eE03UTZ2R0RlUE42Y1pTUG9wZ3ZHdEtub01XMEdHVS8zVWQ1YzliK2RrTXIyYzUvOUp4UWFZQkY3ZFVEcUc1Q3VTQU5CWFVHMER3WWJCVUN0OFNVMGhva1lYaWt3ckZaWkxhbWQ2bkorUmg2Q2RYaTJuYWRkcVdOWlUrdXdFcE5rcTVrd0Vrai8zc1k5OVhQellNZUhBUGxWVkdwYTBYWHRKTkdHd3hMUjdaTmxneFpNZVFsL29PSlE3dkRWZTdhU0phRldVNEhvRW4zQWE1V3NIbTZKNGtqOGJaaTBmazVBMlRsbWM2TnNqVWd3VlN5TUMyVStWZ1RwY2tjUWREWWx3Vy9pU3J4UDhnRTdwYytUeFdjN3pkeWdWWWNINDNTY1V3WTZaQk1sV2ZWR0tzT0d1YVE4elM3UXVxR0NXYWx3VHRvcXdsQ1kzTEV6aW1rTGhobXpRdFJIME5PMWFEY3VhU3ArZGdPVFRNV2NpN0psbnoraVhFbFZWR3BZMmltV3dST0U2NDZTL0tZYjVpQUplc0tXbHErU2h1VTY2ekdNQ2pqMHo0VTU4UFNLQ0tMV2xHeDJoUHh1blRIZzlJcmE0KzFKaWlMOHFVL0cvZ0xCYW43Qnc2Q1ByWURPOE5ySHVWWkJ5eTU1Vmp4cW82K3lyVXJUU0hTK2JJQWdwMVFrczhhcHBUK0EvcE54bEdXK0xDdGVFTFQzM2lycUJreE5GK3MvR2xrd2RTeVdoblhhcGFkcTFHcFkxbFQ0N0FiT09tZGxMbmFrS2V6Q2plYlI2cGRydDcyME1RYkZPaFF5V21IaldKSjM0ZTBWRm9aakdLSnBkNnVnb2xkR1lKTDNXc3lseXpTMzZnSUhsRkhCREFVelVKZjVwWW1zblNDK0p0emh0bkhKOE41R0RJc1B5bzZjU2pHSXJ0ZkdPZGN0aGRleUwxV25iNS9vRm8vNWk0cFFyV0RZRUxFME0wTFZDb2xnTmRobE1qZ1F0bEt4UHFKR0hsamFwZUdTaFNsK21aVDBNSENDNk9jRlEvNUhIVENMR29lWmZWN1pEY3BwMnJZWmxUYVhQVHNBVVp5Slk3a0Z0amYrQnEyWksyS2VxU3ErVzRuUlRtSlBCRXF2U2ltV1RIV3pKRFBpZFVHcitQOHQ4OEMvOFU3bjlZSjhJTm5RY3VxUFcvV0Nya3NJeGduaFJKYzgvVEp6U2NPUXJhY3lMTVpYcTgweHNVSm43Y2lJL2ZXQ2RleFRjUE5vbVJlWGJtdFFVOEtjM2NqUWY3NnAyV0R3MlpSSXBoVFU0aGpFZ1RyeGxib0VEMFRYaG9BakxFZzBzNm5mWVcrb0U2MDhkYXVtbmFkZHFXTlpVK3V3RVRIRW1qVDJvYjFnQ3kxQ1ZzU3BOTW1JZFk3REVnbUxNZ2NhdGJXbWJaVE52eTN6d0x6eEdnbGRjajdBNGRManIwamNHYTI1QklMY0RacUtZcmtma0diQkk0UDFZOXVBZHRkTy9WODBNSXpwUkxhQXdqZEFzSnNQUW5xKzJOQ1JLZWt2UkRaTTVrQVFzaldBZEV5YlI4Zk9XcElZNzZFRGFMdjVVTlJJQlQxUHQ0UVd4YThLQk14VWhWN0szbk5QekF2OU9nT3g4bW5hdGhtVkk2WkRocnh2bFNJSG9MMWQ2b29CdmV6clg3elphUHNWVXRZQkJaeXJ3WmJDY0s0ZWxWMlg5R2xvUW9SR0RKUmFVUHBOVVkzU3NZeWhXNXlmQlRoaGRYSStJQ0V1RVp0NzF5SjlRQVpuUHdaWXNnMW1mc25ROXdnS3BKbmVyaFM2bzhyTWZKNHF5Qnd1TndEUHFrWHhGazhWa0VDL1NTdUtPQWtwWmI3WUR6WHpTVDhEU0RBdTlIYXIyRnBiWlYwKzNWYUVGS0JWZ1NDOWtEVG9sTjQ5cndsWWlMSmZWS29xVmgyTmNjSVdPaFhoVHNHdTExd2VVRGdIbU81NUVMaXpwTmMrNGdPOEFWWjUvdUc4VUZVeFVDeGh5cGlKZkJzdWxjbGg2VlJhVzZFUkVkZVd3L0hrbCtvRmVNSUpEMFlXS25id2V5Ykt4aWtPTDF5TmZ5dk1qM2FUMGsyQko3aW11UitRdkEyMFI4ZUNJL3NwbnFYUDZ2Ly9uV3p0aXdkQmwzdWVPM2ZxQnA5Nlh4V1RBQkt5WER6TDZPdGlXOW1aQ1RhL3YxQUxBOGtUVFlqZzZ5V0NwaThnZjlicEpaVURSYVhiTjJidlhnK1YxQlhzV3BwaytvUUFCMnQ2ZUtCby9nRjBydlQ2Z2RIUzQyUEluQ2xMRHBwR1BMQlFWOE92NUI5LythejltUGNDMmRsS1ZBdkp2VzJwbjh2Z3lXR1lkcVRIZFExV1ZoYVdPWWhrczBiQ3ZtYkRQb2ZVVlZscE1kdVhwY1VPeDJJRzJpRVJ2VUFYNXozN1BQMFh4a1VoWC9ZR25pbDNranBnRzZZMFg0YmxtQzBSdG02Y3IrSXZUb1BzVm5BN3NqQUtCUkRpVUlBUHpUdXA2cmFxM3lMMW1oV3k2Q29QZDB1bU9WWFVDTEdrRHZ6ZFVGNnlTaFd2Q2xyTmFndm1KN2lqOHljSTBROUI5TUx2eUs5eTM1VC9JN25QZmJyb1FpWURTRzcvMmJ2UWVXQzBkcFNjSWVDbC9EL1Z4SERvSVNCYVFmOXR5UnpxVHo1ZGpiMVFPeTJLVmhXWFdnOGNkT1NleDhBU2hvY0lmRmwwVWFuaDJJQ1dWMXlQeTlYS3E3dXhiSWt6bCtmdFRZQWxCQkJoR1I3SXhzdVJROUg2c2ZwYTYzeW1TelpDcU5SSGROUFZWcGkzZEswVUdlS2VjRDhSYlBqUkJsUGZtZUlqcGQ1SUVZTG1wNlR2MjNCYzZvREhiWitrUGYrOW4zTldTM3JONGtSLzRpQmVpYkl0c05DRXNXWmhtdUF3ZXlLN3BWN2krMGtuODAxRVVsZ2tDUHZkaW44YURsY2lidzlNRkREaVR6NWZEY3VMdld3cWRxeWlXclpaaFdQTG9RalFNLzJuSnZWdHpTMVl2NXlJT2RhNUhIcnY5L3QrQWFvN0NERmdwRFc0ZmF0UUhoTWhTbk1LdlIzVHNob3M2SFpzeUJqbzVzSGNQUFltMUZCbWdCdzBVdWpMdHc5dFZwT2ozMWltQVIvZWMvcGtHeTYvOUFpVEJ3NE5ZVEhyRnhjUTFJV1lsZGc0T1loZm9ub3c3TnVZM2RROW0xL1FyWEYvcDJSZWUrSldWWmdpV2p0SVRCQnpjbGNOcHl4MkpHUnNTNlFKbXZqUDVmRGtzVmRpdmU2dXFZcXVsaW1LanNHVFJoZTRoOURtUytCanN5MG9WaDNyWEkwbXdwQ1Z0SFdEUXEyTlh1SmR6UFhLZzF6UDAyNWRkQnY2eUN3VllUenRsVElabGUwMUJ1Z1RmOHQ1bXRGcStDMXU2WC9sM2gwVllqdTJnNU9oZFdCNFhZYWxubTRDcXFPakF4dnlHQXZxbGVhK3VYWk92Y0gybEN4R0NzSFNVSGhkd1VYc0kvRXE3alJsZnNvRFl4QnIwdElUZUEzdzU5dFJ2K2VpZXFxb01ZeEQzY2xxNUdDelJzSytaMk0vUWhzUFdtdFJRbkpNc3FtV0ZUZ2twdkNvczVDS1FPREp0eWhMb2ttN3BEKzRxZ280SXBLN2ZaL1N0WFpVWlZ5eS9tQW8xc3Vsa1FMT0x3Ykp0cnluZ0xEU2k4dDdZZi9MQnBKc2ttYkJhNG91UThqc2lSVmhpeXVSS0VhOWk5VzNuRzBWWWFnMVlFaWVGYnB3OFpWQ0c4NitwMkxYeVJNVlh1aENsQkphYlZzNjRnT1lsbXRCSnMyVkVOOEZiUE91bWZXY0s4T1hZKzlLUnc2Q3Fpc09Ta1BNQ2h5VW1rNzdEU1dSQUZyR21JT3VKeVVRZG84czNBUGR4Vmxoa0dJT0U0RVdoNDY2K0hrRkpTOEJyekdZNi9POGYyNEtVN3ZlWWpXU1ovc3RlVnFOYjV5TlZIcFBoMkY1VGpFV1VXTkhiVEdBSmdmNkJrTDBJU3dSV0ZGYll4elZoVys0TFZYVzNjaHRPUktGVGhONzA3RnJwOVo3U3BkUnhXTVlGM01rL3JGVEE0bEJWNG54VUN1ZzdVNEF2eDU3RFdpSmlyMUNtc2diZmxDZFBQWTNEY2lldzRRaHdoMW94Y1p1Rlc4YWg5UE1oN2hPRGhLQ210KzMyc2h0bUlSaUpRQW8vSDJJZXNGR3NBV0VHVjBNZ0VsRFNsaW9obGlzcUhaTUJ2NVNpS09ud0RydXppdDdTNWl6Tkx2UVpYeTEvM1Z6WUZHRko3eit4M2FQNHNrM2ZkdEprMFFKZEs0UmVGTFRVZE9KdExvWk04UlR0V3VuMW50S2xCRUZZT2txUEN3ZzFIRWx1dmVEQ1k4WmFLYUR2VEFHK1U0QWwrVnkrellKWXhJNkhSa1NUT0Foc09FeWxUWURzUlJpMnIwb29EajNLMmx1V1FLWmlrQkJVaU0zeTFVeGRqNkJrU0NDa253OHhEeUlLRlM3RE0razRLUGhnb1Y5VkZWaFVUZnVZREIxN3NESVF3SzdvemZZUWxDQ2hNQXBML1AvcStyaTFDTXZtL1c1KzFtZWR1Q1pjZHM3RG9OUjlSdW9uZzZjSVU3UnJwZGQ3U3BmeWxjQnkxVW9mRjdCdFlMd1I5SEREcTFKQTM1a0NmS2NCUzdocS9nS0RKUmFlTlNPaVNReXJaeGhOQnhsZnp2VDFpUHpXeDY1elBTSUpZNUFRVklBQkF1ZlJrZWJkbzBDS1g0L1FTcS9PSklPK3BCckM0N2RWY3BsdDJHTXlkTzJpQVVGMlJWeFIwaHNXbUQwdHBmMjh4SzduM09UYkxaRk9SV0Y1eDRhaVp0U3ljYU83Mm5UbkJkZUVNTEFOVitnS05qRHJhakh3Q1V6N2dVZDdlbmF0OUhwUDZWS3dFQ3hkcGNjRkhCc2RBY0lCRHpjcXFCVFFkNllBMzJuQVVrU3h2VTBqRlR4ODMyUk1vbU12R1V4WklOR2s1YWk1cFd0RUhLcmVqOVZsOUJtRGhLQUZVYjVscmtjUUdsT0FMTitQMWJ3NitqQUhxNlVUeG1rQytnUVd0UlZnRUxPb3htU3dNS0JsbTF5NXREZW9jSnYzS05JVDNJV0JQZ3JMbG9uQkVJYzZGeVJ6cDMzbzJTSlB2RDY4YitVQlNHMVVTa3ExVmFFVTFnUHJESnBnaW5hdDlIcGY2VUtDRUN4ZHBjY0Z4TGoyNVhBMjdFNUdqNDkvVmdyb08xT0E3elJnS2FKWVpna1licDFMS2RLWW12UTUwZmQ1bGF4Z1RGWWY3T3NTMnZXczN2RUJFNE9FYUUvenhZbTVIcEZmUjhHdnEydmU5UGxmVDlkbEZuNXA4Q1pMN044ZHU5Q1AyTElXa1FFajFvc0dkc2hpZzF2YUc5WjFKWWZ0ZFpLN01MU0t3UkxTbXZCYnd2SzdkVjg5akJ5Z1hkTjVNZXV0Mnh4bUZiTS9weDk5ZWRsV2hWSlExNjRzWDlnejlXUFlZa3AycmZMNmdOS0ZDQ0ZZdWtxUEM3alUrZ0Uxbk9QcWdLRktRSHIzcnEvWUtHY0s4SjBLTENtS1piQ0VhclpWeC9ZRDFueEY1aHFWa3kya3pzMHh1cnltdmV0ZGp5U3VsaEFrUHpIWEkxbldoa2M1MXlOV1BQcDI5aGJMT2tuSXBQTEU4VkRYeFdGNW9rakJ3TVY4c1Rkb1owMnp0Wi9wZDJGb0U0TWx1alRyb1lEbEpmMzF6RVZhQk82dy83aEMvRElYTXlGR2JaRllXRmV0dENaMVlGYVZIYTBBK2YrN1RjbXVWVjRQVVhXZmp0SkRzSFNWRHZJVXh4T2paT2RLWnRRc1VTVWd3VktST3M3azhwMEtMR2xWWXJCRWpMVExoSlJKdStGdzN0ang2SmJCNnV0MmRZVHI1eDh3MDR1bGprQkNFYUx4cTUwVjA2cUpJK094WHNGTXFVeWczOTFDa2NrdW0zVUdpN2RkTjJJeVdLQnZzRFZXY0MzMkJsOC9OTjNWUzhSZ09iWlRBL3dCUWF5QjVaamdpc0ZZNk5GeDZ5NFRZMkFVSUhhTzdoVEQ2R1J5YU5ZRDlqNFZSand0dTFaNmZZblNRN0IwbFo0b29CaWlqZnk4d1ZOQnBZQWx6dVR5blFvczZWMW5Ec3VPYzBQNTAydlVwZDF3VlA5UDYvQ3VuTDJCUzRoLzBXNXNoUEQwSndZSlNkZ0ZpaXlNc2pHWTZXOS9HazRxY1Z3QkRQdXpXb2dMUG1KYXhtU3dMNUhBcmZ1bUdTV0t2V0hTY3VwclpHS3diTnQxQklKeldIYjJsRWk3dGx2WGhCQzNyK3RneUxzNlhmaHN5TERZbmlKMGpnekZGTzFhNmZVbFNnL0IwbFY2b29BMG9Lb05EOVZYQ2xqaVRDN2ZlckM4ZG8rNDJJZWkyRTJiYmZGNEVEOTZ2NEtxSnZhSWtxS3RIWHYrMC8vQ3R0RXBXSjM1Z1BqV0IrZW15VHhJdk8yUHJlazYrOWtCTDdZNjdpQnI5bGVXU3FUNGYyTlFGR3pPdE5yZ3dXWlJocUlJUmcxWVk4VzNUbXlYdkRjcW5VczdEN01NL0ZRTWxoQjlTN1dDV3pGWVBpWlZBazk0eFhJMXNvc2lLRzVmMXkzYmJYQnh3TDM4TDRKS2dwN0k1OWxrVk5ldXVsdjJXZW4xUm5CWDZTRll1a3BQRkpEa2dLcDNtVHhlc2xMQUVtY2lKcFp2UFZoZVprc1E4YU0xamNIeW1HT2hKMmZYb1JuSzRJaWE0RUhOdGt5eHY0Und2am9pYTEzQzBoVWg0UndXR3JJQkdyTXU0RkhjOVF3WkVqRGlsc24zbkZiaWxrYlc0V3lVVFVnRkdUd1JlbnFiYzhlTVhYWGg5RVpsVnpoZlJUVGhSd3lXeDNhMWhJNFpMSS9sbEVIbnZvZW1UOGVFZE9XeHA2dmFadFlzRGhoNWlvTkJySlRFdnlSYjA2NjZWLzVaNmZVbFNnL0IwbFY2b29Ba3lJYVpwcmxZTmwwcElMUWtLVjFub2pMTHR4NHNsL1ZwZ1JabHc0RmxrOTAxaU5OUWtNSG9SNExhL0Y5WmRLdkk1bWZGaWdUYVVtbjZRSmJ2ZVhSTkFSSVpuQ1dBM3BhN09pNkQ2SzdtNEg2TzlVOTNvdGdUREozMUJUazhqclV2eU9DSjBOU3owN0E0Qk42YllMd1QwSVNvU1A4VGcrV0IzVnUyQnlUUUlxQ0paMEZITVUxdVEyNUNNZTJlYUVsRzV1U29PT0J4TGp3T2dxaXpwWTFOM1VpK003WmxzNmwyWlMxTXN0THJTNVFlZ3FXcjlFVEhneFJ3YWVmTHFVWXduYWdVc01TWlhMNDBSNnhxZHU1blJkV0dlUUZOTmNHWW1BbjRmM1NEaFlHcWJwenBGV09zNHpsNnI4NUhISlh1TTBFNjRmdkVBaVN5RVpyZFpjMWtFcVVjK0JTbnJIaEVvbURBWmhKZnNJNDZKMjNuTC9kdCs0SU1uZ2lYVmVnS21IL0t0cUlVNzAzVU5Bc250UzU1VWc1enpwWW03T29aV2V6cFQwVHgyS0FsdTRscEFTYVJhMXBQVFplMHl0a2dpSnNRelh2bWEyODRMb0k1eFZNYzhBYTloSWw5c3c0cDlJODVDK0thZHBVOXVYOHJ2YjVFNlNGWXVrcFBGQkNpQUJnbFhxVGtyQlF3Q3p1VHl4ZFRtMUd6TzNpS2RFdXFMblh6RDdqRXpGaW9tR1AyaGJISjd1UGZHVW40TnpyYnFxa0k1ZzlkUGlJRWNyQTZZUEVUb3kxQUFtTzFpNEVsRzdwWWhUNnQ0MWtxcENEbG1pbndCZHVRTVJ3NmZaK2g4bzZkUEJFV1ZHL04vTFRQbWhWNkV6VWJGbElPNVFTWkhSdWswbExVVjAyWHRWN0k3V1RoM0NzWTRWcDJUY3lQZjFCSE1iUW50QkUvTnlFNFhUWm5WbUNqTlZVY01MU05aWElwL3o0S2tmRjhnbTlHb09FNmRoV01DbjhxdmI1RTZTRll1a3BQRkJDeURJc25CUVg1RUlCc0ZZdFlQdXhNSUxCODZhcysrZjBWMXNna3k2dVdxTkZQR2tLUjJPQUl4aW1QcVpYSEMxbHJieXhEdWs4WVlGRFVvR2RxUTA2blhOQ3ZQSndBQUFrMFNVUkJWUFo2Qk1VdDdVeVdoRkpGV0lKTWgwNk04TmlkMTlEalM2eVdKWS9GWVlVcThBVzdKaGV6NTV6RnNpaURMOEpBYk5id0x1cW5XRmRJT3IySnFwSGR1N21rNmJtZVZRQjBhQUFHRlVpTjB5dXhZbEpwdExaeFk3ZVpIV3lDK1o4RXFTaVZZZWI5UTlVaE55R0swSGhQMXJTdG1vc0RSbGVyWUhNZlFWNGZ4STJPYWlJYTFyU3JhRnY0VSszMVlhV0hZT2txUFZGQU9vY1ZaNWdGb1hpMldzQ3dNMW0renovNytRR3NndjNYZC96aXo3c3dxNmo2eHVkRm0veER2OWhub3N4eFdDSnEwK2JGNUhsNmhHOGtuR0kwNUI3ejNWWGRpc0piLzBRTHBkeWFpRTc1bkt2YkZpRWhybWpZYVl5aTIxQXVxYktZNmJjTkI1NVljTll6WDdDbExzMzBDMTIzZVdGcTJNQndYQkdlRTNIMU80b2pjSHNUY25UemRTN1B4T2svOU96clNac2ZldmF6MmRLem53WUE4N00zUGJ1U2ZVTVgvMk53YktKd0g1Ky9DWVcyOHJOUEl4TDd6QUNVNnJ0dFQxR3IvUFJObnhPZGN4TlNRVk1OQW1QZUZRVDRVeHp3T1A4Z1NrZWJtSGJJaEcrUmE2YWlybWxYMWRyNXFQYjZzTkpEc0hTVm5pZ2dEVnZOWTQ1UVBGTXRZTmlaTE44MjJVRS9lc2NuMmJkMU1YMldWUjB5VVJyZHV5ekh0NGZITCs5bml4Mk1wSmYvNit4dnRoaklXdmkvZ3NoK3pvT0p2TThMaHVHQW9BQUpla25uVEs0S3ZQR0J1enBlWjZzNEo0T21WM25lRit5NS9POWsrQyt0eFgrS1p5Z0xNdmdpd0FCcjJXdHkrVC93bVdiRjNsQUJUbjFiWHlOMW9PMzEyK3lWdlgxQ29uem9od0h3LzFybVo1LzczdGJaT240MUZjVVlqS3BkcFI3SEtxTkNUVzVDMUY3cVNqZ2VzRG1tT09BYjlHM09MeU5ndjVyZjd6ZSs1TTVoTmUxS2toV2ZxTmNIbEI2QVpVSHBpUUlpUW5XbW02SndsSzhXTUFzNmsrWGJQbnZpR2ZuZy8rWXVZSytxNnZiTng1KzVlZXUyWFJGSmxMZnMwbC8xOFBCZ3NZdi9HUHgrWHl3MnQzTDRxWGx1REQ2NHc4RXNLdWFaM2FtZ2wrK0w4c0tmQWlTeTdQK2NmdFBadXdqNnR1c2FWNTBESU10eG9kQ25MMWhqbEovbXVYNGxVclVzeXVDTDhCVCtYNUQ4ZE4zMlJLbGlieWk2NGU2N1hQcVUzTUVaL1hmck4yL0RqUFA1YmZHL3JkK0c0cHE2bUdDWnpRT1hlSDZjMHU4Nis3djRtNlBWelZzeWdCa1Q3U2R2M2xaYTVDYWtCay9sWi84dnk3N3F6REhGQVg4bFArdGc3czJ5ZCtTblhVeGsvS2xyVjg1RHBTTmVIMVI2QUpZRnBTY0tpRWwxT3lDVFV4UVJNT2hNS1h5ZFRtcGsybnlKVy94aTk4K3ZFSk9GMTUrOVNTUXN4MlVQbGtzOEdnYmhnUTgyYWw2RUJKWDVsR1AzSW1jeGNGaExEVGZNS1FibHhGTVViT212ZGovNlQzU2wrZ3pJVUJUaCthZlAvdjVhb1ZtZ3R6bHowRm1nblc2MjhSKysySDN2TzlONE9pYWtKdCtGQ0xlYm54MjV6ZDBCLzhlblR5bGN6ckkvMC8yUVRCanFCN0NyNGFFU0VhL1BRa29Qd0xLZzlFUUJGd3JCWTFFNHlzY0VERGxUQ3Q5UVg1T1VYVW1RWGZEYldmWFkzblNSZTZkdzVxdm9BNUJvK01IRjVmYzQ3QnRQSERwNWxWa29uaXVqUENDWTE5U1hJU0NDMXlyWW14dHNlMjBlUW9GdndxOTlzZnZSTnhUbW1KUUJLK0ZyMjlVYmZNenJ2UVlvQ01CeXA2RDBOQUUzVG9NKzVQUlpSOEFVdms0bk5UTFlYS1MxYXU2bTBYbFVQaVN5Uys1NWk5ZWt0T0Q0eFQ3VkxYeVdVYVFJNXN1UUlrS290Mk81Y1dQOVAvUmttZ2xUQmp6UlVIeWQrczNyZUgwQWxyV1VmaVAvVGlIUXU2dkFXVVBBSkw2K0tpWXJ3VFZtV29PRG96UTZqeXBndnNYZjg2aVNDbTZvbzkvTHJ6THlGTUY4R1JKRUNQYldpZHhQTThGbWxVd3pZY0tBSnhQWTE2bmZ2b2JYaDFiTFdrby9WdXROWjhxd1RPTHJxMkxDa2xHK245UmlXQWlLa2hvUlVjQjgxOTFUcTJSV3grcHdlUG1FTlVrUnpKY2hRWVJRYjBzUGV1TERCSjlhTXNtRUNRT2VUQ0JmcDM3N2hjTHhnMC9obC9pclpTMmwzOURuUFpYTHp1UUNwdkgxaHpWaHliamtjS1hJcGxzc1NNMEh6SGVGd3lxVkQ1MkNya3ZpNWwzV0tFVXdYNGE0Q01IZXJxZHV4Wm1BNTU1TU1tRjh3QlBLNmV2VVp6Q2Y2Rnk4cFEvTFdrby9Ga2ZhV0JYY295N2VFOUtUQzVqR3Q5RE41Tm5yN3FzNlpReXFSMWZXaXNvRDVuTmdWZFhXclZOZm9NQlZ6SjZ0U0JMTWx5RXVRckMzSGZmYTFJcnhNRk5KSm93UGVNSWgrRG9OTUhoNlAxQllYZVREc283U2IrZ2plL1Yvd0pYMU9hbUFxWHpMK2tzdGI4VHZYSW5WZFRYNXBMSzFkQUh6RGRkdGRYcnF4dG1oSlA3cC9NaTJTaExNbHlFcVFyaTMzc1hiV3RMdmh2Z24yMVpCS2hVZHNOY2lVdURyTk5JZ3NkcUhaUjJsSC8rdzdLN1Jybm1PVVNMdGVmSDF1a3NiOUowVHIyRmlBVjRPTzNKSkd5bHhwOXVFY3NmNWJYcTZ1R2RmczdWSmdua3l4RVVJOXRaSVBiZTI4czBpbFdEQytJQW5GZFRUNmFRTVN1amI5bFZlU1ZGSDZYZ2JWamdMZktYbU9VWll1dlBpNi9kMldSMXYralc4WkxqTmM1T2s4V0x4bmt0L25iM1c1OVpVNWE3U2V5L3FPYlNFU1lKNU1rUkZDUGQydFhDQlpzVjRxS2tFRTBZSFBQRUFQSjFPekNIYzRMZzQ5ZFZSZWs5N2l2NVdUcml2aVV2UGk2OHZ5SHpLZkxKMDF2ZGJKcFE4K2JPdnhVanUvOXYvOWlRakhuK0VaWktUVENQc2NDMUJzSkFNVVJIQ3ZZMzFvVk95MURNaFREQmhkTUNUQ1JyUzZXUWNndFNOSi8vTFcvTTgvK1UvOG1UZjF0ZFFPcDlVVHl5bkIwNmRGOStRWUVQNzNhNVF0U2k3Vm05cmlVQkhQMGVXOTJEZHBwTlQyTXFZaDcyb0Z4Y3NLRU5NaEpMZUJwWEhlc2xqbVRwaDNJU3hBVThtVWxDbms3RUlVcmVOaWRtT3NJYlNtNFpQMlJlUmc5MUhDOCtMYjZqanl3a3ZyZ3hYUXkyalpmTUk4VzgranJlcXUyeC9lVDNoZ01MbmpLOE5tSWU5bUJRWExDUkRWSVJ3Ynd0NXJYWGVIOHkwUzZJbWpBNTRNb2xDT3AyTVE1aTZqWmYzNlpYODIyeC9XVWZwNW1zNmNKbkNEaXJjY1dMcGVmRU5kYjhVdnlKWnFCbkRocnJMTnFibzJ6VUZxeW5DRGo5ckNvN3RJUlZHVFZoendBOXBPRTYzRjFicGpwVG5rRG5BRisrcW4vWUwxZldUMU01UDg0NmhubUIxUldpeDBHcVNJWjgvYmNTRWRRZDgvb0xIZTdpNFNvL0wva0FVTjZMdllueVZIWDArVUZkb3ZQZ1BINVFEYTE5UHNKb2lYRStJOXBsc3MweEdURmh6d0xNY1FWbGZGMWpwWlNKUHE3ekhObXZUNHZrSThqbXV0U21lalNJZVdSTmVaS1dmczJtdjZ0ZDZ6N21mYjIzMmkxTTlQWml5TGg1VkUxNW9wVS9aaGg0Ny9mNnRWL0g3QlZZRHpYczJmZkZTajZnSkw3YlN6OWtORnFkNURIUE9zajRzOWcxMngvT3daS2pvOTlFMDRRVlhlb1U5cGxMMWpTbWU2VXhGb0l2SHBQRnZMcDVNWEtKSDBvUVhXdW4vSCtDaWJVWkd0c1BmQUFBQUFFbEZUa1N1UW1DQyIKfQo=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VUNockxDQXlhU2tnUFNCY2MybHVYRUpwWnloY1puSmhZM3RyZlhzeE1EQXdNQzR3WG5zeWFTOWtmWDFjUW1sbktTQWdYRjA9IiwKCSJMYXRleEltZ0Jhc2U2NCIgOiAiaVZCT1J3MEtHZ29BQUFBTlNVaEVVZ0FBQS9RQUFBQ3ZCQU1BQUFDaHFvajRBQUFBTUZCTVZFWC8vLzhBQUFBQUFBQUFBQUFBQUFBQUFBQUFBQUFBQUFBQUFBQUFBQUFBQUFBQUFBQUFBQUFBQUFBQUFBQUFBQUF2M2FCN0FBQUFEM1JTVGxNQXUrL2R6WmxVRUdhSnF5SjJNa1FmN3A2VEFBQUFDWEJJV1hNQUFBN0VBQUFPeEFHVkt3NGJBQUFnQUVsRVFWUjRBZTFkZll4c1NWVy83NzE1MC9NOXc3SkkvQWc5dkVXK0JIdllYZmxZZ1I2V0pTU0s5RHpEcXRrTjlJaUFmL2J3UUYwMndaNFFjQUVYKzhGS29pajBZQUFUVE96Smd4aU0wUm1KaVZtTjZXSFZmL3lEYmtqa1E0MDk5SHNyeThKdStUdDE2L3ZXdlhON3B2dmVlZE45ODk3Y3FsT256cW1xVTNYcW5GUFYzVUV3ZWZJWmdjTFhILzdVcmFXTmZKaFB1T1k1QWkxR3owNmVUWmp3em1jRVNsejAyL2t3bjNETmN3VCs1NC8vRE1MZnpiTUpFOTY1alVDSjlYUGpQV0djNndpVTJKTzU4cDh3ejJzRUNvdzlrUmZ2Q2Q5Y1IyQ2FzYWR5YmNDRWVWNGpjSkd4MWJ4NFQvam1PZ0lYR0Z2SnRRRVQ1bm1OUUoyeC9ieDRUL2ptT2dJMXhnNXliY0NFZVY0alVHVXNMOVlUdnZtT1FKbDlMOThHVExqbk5BSnc2MytVRStzSjIzeEhZT0xXNXp2K09YS0hXMytZSS9zSjYveEdZT0xXNXpmMk9YT0dXMzgxNXlaTTJOc2o4RzdXdFFFanl2VllSb3hFK3l2UEgxRkh6Z3paK1ZKRzl5ZWFHYnYxVmJaOVpvUTBtbzQ4eHA0ZURXR1hhb1hkQ0VHRkQ1WmV2T3VXRGo5L2J1SkxKZy9xSXN0b2NjQ3QvMEhZbENxN2pmMWZjcXVHVWxxWkhCa2tqdU8xck5iR0VoUHE1WnY5aDRMWkxEYVpDMWwxTFhHQVQyMGhkdnFOYkJvM0s5ejZXVEFzL0dFV3g3ZUZVa1lLTFpzQkhEYVhLNW5GMWFjWVc2Zld0MTRhQkk5bEU5M3BaTEt2REZza1dkR3JoUExJZ0oxdzY4OWQzd29DM01uL2ZnWXNzY2NjWk1EbTVtUXhsOTNOZU9IV3QxYUNZSVpsZEZXcnlWNXdjOG9sZzFhM3MxT0pjT3V4M3VmSXdjTzJuODBuc0tha1A1bkJVTjVrTEtBUmQ3SnFjb1ZkQjZ2cU92N1FxdC9OZ2k4TXZZMHMrTnlFUEs1d2NXVFRjTVllRDRLTHROTUhRWkc5Smh1bXRleTBXallkR2hxWFluWVg0NkZnRU1hcHZvSzNmZWtQaHRhRlpFSTRLTTVFdlNTMzRoU1dRdkh1WjlVczdPL2ZEMmJEUlo4Vnp5Q0F4bC9QanR0TnhHa3ZRMzBQdDM1Tkx2b01oNmd4aWVoNVI3dVMxY2tOdUM4enR2SGVHM3luOTdabFJFRE11SW5HajQ0dDlQMU9GRG9pQ056Nmh6TmtKM3N4TDJLSU1qOTU4eEc0a3VXS2dGdWZpN1hkbkh5NjF6UGRxL0lVMVZNMmRGQUZvdis1M3g4NjJTTUpubWY5ekhlWkl4dVZOd0pPNmxlemF3TWtqK2Q3bTlseEREbGhWN3VhTmM5VHorOWNWcGMwYUNUb3RQNTNIMkdzdjUvMXVKVFlEN05tZWVyNTlUSjA3U2hzZnhnRS84Rlk1a1orWS9JdExwR3BXTW5TQUJLbjliRHp3M2hlcERVakE1elAwcGdkV1MrR1NoZ3FlSFdvQkJPSndhMm5MUmYyeFpPSmVNTXZ6TlNGSFg3elIwRVJINGJKMFA3QmN1OVNMNnJacjhGU0p0ZENSaUdpVWRHRU1MWkdSVHRLdHltNGRiSzBMY05tTkxQMFlhTTlQNFdRWXFhcU56eXQ1L0ZjMGpXRnQyVTNJbnVaenZIcytuVnNUb2h3UG5Yc3lvTlg1S2YxcUNiMi9BVnhKWDl3UW9QWGdCTzdQM2l0TTF3REo5bnIyWFV2UEswSFB5ekJiYnltTXZyRUQvVVFuK3RmcGZma0VTTlFaMnd6dThIZ3AvWEVUcGg3OWNQc2VPUCs3K1JMT3MzaGJtZjY0VWQrV2svc0crSEcyMWczMnpMaWREUEwyTldJK3pJTThwWE1QbnRCclJWYmZCQzB3eS9ITG00UG93OHBhY0NyMkUySk9nNW9zUEt5MUlKQ3o1UG82VFoySVV1L01rQThqN3lLeVJPT2dOcDhzeG1RcHR4ZWF0eWxuTVhsM093ZVdMUnJBM0tiZnUyQUZZNUd2N1o5TkU0bUdGZ0pLNWt3Q3Btb3o5Ylh1ZWpybVI2bXdiMFkxSSt0L3N6UUIrZkNhZm5TUUdqZzdhSDNMcDZnK216OUZEY3htanZ4cUNNb1VkelQwcDRid1dmMUN1VTNwbVUvV3J4cXBpRXVuTnFJZGJkRVp0NTB4aGRuV29QKzhFcHhGR0dIYTFuZlJJK1pRYVZNUDQyRzA3TkQwWkEyUGdyVkhzWEl4blNVd0xVQlAzRTdaV2pFOTMvbjBjL2VQUlRUWkRIejgycnZrTURBei9KTFM3SGJib2gyTERCVzdoOTRHelV5SU1KWGtqMTQzTUtzNTdZMy9LYkx1S1hEelBnb01wN2hIRFRYeEhjSnVleXl6VU1BZzFvK0oycmdKMTZ0cXIrdmZPTWZWU2FiQk02bjF4UW5mS2VQKzd4U0ZmTEVyR0VCd3h6R014dy9lRGFIeStoMnp5aUhJNDNES1BTc1F1RGRHZC9rOEpIN25sRWllVDdyWG5vK1Ira1hXajN2R1ZHSHBVYy9CWVJVRGtuaG8zZjM3L3pDbGtVS21abktteVdvUEJKTk8xMTVsV1NRNXIyYzZlRk5taGFORWdlbWh2Mk5YWmdMNmtzWDVqK0l6TE1OOW9XU3ZjaXg4RmVONHJqa1VoRjBHTHUrN1NDMGRDeHhid1NPQTcvOW9uV2F3OXlUN1ZtN253ZmhUSUZnMmRpR0d2WTc0eUQzN1JDWXNWaW5uQ05OaUg3bjZPR1liN0Vibjc4VmRKMDd4NWgyaXRXQ3NlOGNUVEVsQnV5b2dlNmlORE05dDB2WmlkR2hsWndESERMZWRoVTdmSXVZYVh3M2pDTENxYWNLZ1R6R3lHS1lxZUN6QnNZMHd2RTBXRzBUR1hwSzJuNE1BVVA0U3hxTXZyUWk3Vk0ydTU2MjBzMkxCNlZyeVFNTDJmeUoxWnFwRlFxT2hram5HazRMVTVEMENiNGlURC9MQUtoWjFoaUJ4b2ZaSnFQa21tdENhakRzQkVJM1IxSGJVWEo3dHI5R0svTkE5bVRPTkFrSldMV21pVVJ6M2gzcHNQWXdxNVNvZ1FUSjZLVit3ZGxMSENMSHl0S3FIOEJyUkhUdHRFU1VqOVhkUVN0QkhodG1uWWJ0cjlGUzNaSGxIUnMxQ05MOFpFK2hKSVArdUJPa0xFZ2lpZDNrcWlTTkMwTzJ1YWtLVHBDQUlUT0k4d25iUTAvRkU3QzlXYXJ1bVk0OUd0MnkvVFVTMTZIc1M5SGVHM0RBbkNMNk5jZTZzajVvV3hHZ3BXL0xFcnpMNWo1andFK1N4RHplU1Y4ZlNtTDQweTg5Kzh3eGx3M1JFdk9TN2E5QkNUSVpXMTUwdDNyTWk2T2pYeDN0UWRSQnJCdlh3N2F5OXVNd0JvY3ZYdjdDQUpXd3VSa3hqZ0VxM3FTbzZLOHBQdEtSSzBaWHlEK1N2dnc1Q3hOSVdDWktJeGgxN0dSUkR5ZnR2ZXQycWM3VlU0VUlOUDd3VSs0cUdENkgwMFhSMFhLbXIwME5KWVV2QTIxMTEvZE85Wk05aHNvbEZSSWIvWnZMWGR2dU9YdmY2UkxVOEZzRE84NjBiY2l0UHpDNGtKa25SZDgyckRLT1VtZEhLMm5NblRjcGV0aE5KREVGazRtbFFZeHhXV21vNzVxdDhJWksrelFTZzBZM1BScTQ5ZFpQck5KVWtMWlBXWHZoWVU4d1Z1WTA4WGJQVXZMRkpHZkxjUEs5bEVZT2JEck96c2daNXN3QW03c1o4TnF6WndMZDI1UTZlakd5TEt2Mk5QSDJoTUlxMGxnSW1zaDRzUWhZZEpWS0xPYUlDbHJqZGtmVmxrYkRVY2w3S0Y0TGgvcWl0VE1RTEkxYlR6RWhwVlpBM2ZFUERTazJKQ01EbG1teVlzU1ZNMldjRnpOSXc5RGFtUG1td1UrZkM1SDcrYkx5OGtSVDRkYWJab0svQXlSNkZWR3JJYlByeDZNUG5sbWM0OUJHQnk4bHVKNmo0NW9qNVRKam01bzljb2M2RndRVkNFdmtlM1pKK0NWQUpxNDNUY2FDaXVPUTZJMTVabGZJL2ZkNDBMalllV2szOVl6a2ltcFpvME4wVDJmRjZCaTUrWEpsTjEyZlBQd1NJQVBibDZUQWdJd0pjUjJ5NWNNaTJKemVHT0pRUmdxbnZvK1V3YWtqWGpXTkczTGo5NDBta24yK0p2SVYxd3lETGw4UHl4NjR1LzhYUmkwckNmcjdFdEFFT1pHZXZxWC9seEljdmhGU3NBSEh5SDMzbWFYcmIrZ0dTejlOZGQvL3JZL2M5OHdYY3lyelgzLzRrN2Zldm9uME8yL3Z2K3pUSE9iK1FkUmhCTEZrbDh0cHlyZk5PRGVKdW11MHJvNjhWSUxXeGtBNEtMektjUyt5ZnRuY05Rd0MrSTZnai8rSnloZlY2QzVXVUdWSEZWQUNRMzlnQVFiT0ZENkJPeUdmTGZlM2E5eXd4TjR0Tnh2YWFYajd2OHI2QUwvY1J4clRYaGtsdnZLekIydVlLaDd4T1d2cFZiVm5CczN0U0tZbnBzbFM2WVZiUVRNMlRHY01HVVpkUlBSN2orL095TFJFT0xHQlhXTnZCYTNDVjYrSE1nUTNWL1JmN21QRi80WTUyU1Z6L2dNa3loWFIwTE9jcW1tVnpoZXlPZk5KLzIrTHptTm5kNGFoS1NCTmlQTjlsUlREUm9IY01ENjBTRXJDblV1dUduRFlIWm1kWmI4WTR1QkNHQ1VldmF4RS85ZjNWWkRlbkMvOUtoVlUzRWxIUVByK1FtV1Bjc0NaLzlOanhya0o1b0cwNnFqaktKT2hQRnlzTUVNL1ZDbytMVGlIcXhpTHBjakVJQXpud2VBS1h1ZUpiTm15S09tOGVOV3BNRmkySVJzNEp6WDNnMXFhOHhXSS9rclltN283NlRnZitDTDZrSEV3empjcGRzZDA1NnFHT2M3WFFiOHJ1M1hlTmNDbFcxOThSY0NEZmxzU00vWk5vY0Z0WGxyZHdFdk9BNGxmZGIxSFdaRHVYZENlUkZtb0xqUlJMV1QwYzdQUzVhUWc1TFVvVGNRZHgwejBlK1lwZGRtY0IwdklrWWpDWjlrZEdHeis1TFhOa2FadktQdE5ZSHRmTlJrMFhxU1lIdVNpejNNSnY4Mmk5a0xoNi84YjkrdzZQR2IxekduSVhhdWtSYi9NMkx2RTJSRmFIdVZFdDBSTmplZFFQNHZadWhHL0k5ZDJYWGJ5QVVqK3RUSkR3VFl4Y0JJRTlVMmlhNjNqVDlOWVhySTgrZ2JCcHpqMEhJMHhCSEJvNGRUMHNsVncvREJCM09NMEp6QnU5eTFMMFpjdDBYOWdMYVNMYnJxVlVUQitvc2RxQ09XQjNwTlpkLy9mMFBPMzMza0wwczlSSXFCOVg1M0NoRkFNRllieUloOWxySHJQT2pKcVUxTGZCZWdRTXRUdUtvSFYwM0U1b0tRWEozampaRUFRcU90WmUwNkt2cUpGajkybXZDbFF2YW9kM28xblFvZ2FaL0lGMFpQZTVnKzU5ZnE1ZnIrRTA3dWgwVUl3S203Z1VpNTJlcnBjZS8wZ2hDYjh4UW9XTzI5MUJXaW9UeS85N0hrVTdseEp0OGRKR1JxSjAraG9KVExyRjcwMEEzRUx6ZU9QUVBUTzVOWk5PNXNwVS9Ub3ZYejZyL3VWTGF2RFRhMGNRbmdQZHBQOFljYmdPMTBMMlp0cE1ia3VTNXRBcUZGOTgxbVdNOE1FcGs5MzlLS2Q4WXRlYmVWbDZRS1kxS0VXeGt6MDZMRnk0T29RdkRrYVpycnFxdlFtSGNBMithSTM4V0xUMk52Rmg3Z1dPWk9peTJ2Wko1QlljcEVDTkg1VEFKZWtYVzhyZktYZHloRkhGUld4QnRSQVJJaWZTWUFwZWl4RWp5WU11OTF5N0hHNDlkZlZvazh6TXU5Um4rRmFJQ2NLdHBialM1MVE5T2pJNDFKUnlWdmV0dWlWUXpFUlBSZVlxZWVxQ1paT1JQUVk2VUxsaldtRUh1SVUxYzk4TFAwa0lMajFwOHpMRUdIWnR4YlQwNmVBMFkySGJIeGI5SWV5TUU3MFNpMUlSSzRMUVBjTVBLcnp1bSttZFZPT2lFUGpGWjFWRC8zOVJGc3FWbzBXbTRKa3JIa0N2bXMyTW42Qnl3WU1saVBQbExHN1BtYldza1cvS29zbW91Y2pBUkZJbjRZR3p6TTV3Z0dyT0VXMHlOVG1Lc2MwNFYxejlwSTk0ekEzckhaQzBmUGJBR2pUalUvclZ0aWlWMU90N0p0a2RlKzhod1Z3Tmg2UFlBM1JrMXUvb3NmTlRybWloMXZQcnYvYXJvMFVuOFBSelk1VjJ0VEh3UUtPbGxnWWcyYm80amgvWHE1cURpSjZDTm5aZ1lqTW1JaWUzUHA5Tld4T3doVzlHSk1mYzlEaXN0ZGNwNzBVc2VkUHV1cUR0d3ZSNjUxbFFORjc5dnE0L3B3RnVHSG1ZZG01Wi9LNmgrNWUzMlBzMjk4dE0vWVNqWktRd2srbWIxdkZaQ3BZQURvRFVqRVhweVJsdHRBU3NwY2Y2NFlYb3F3UjlETlo0V011ajYvbzZ4aTUyRkYyTGZ3bTRTNWlzQzNqTGE3NmUxeWZHV0ZjZC9jNXNlaUR3dDhMMlV2TlBSRjluRUFJanNrdUl4bTFCTGNlcCtuS0xlYmt3dE42SGFkSjRvR3pmYlVRQlI3WTdqaFZUdWpYYzJyekh5MlQ5S1g2R0ZEMGNpQ2NocDNWTEdRZzlWeFZHL3ZSM3JyUlBISEUyWW1LTUZvWE1YNzUvUXF5c01GWVY2YkZlOW54QVp6aWxObkNPMG4yVjBQc1FVU1BIV0Y4UlYvMjJyaGl5SnRxaG5BQWxqdWZNVEFONlJqdWlLZXF2b2ZyVzFzaGFpWHFYOVgxeHF6SnBUK3ZWM1ZtU21vem1ZaGVqWW9uVVZmeVRuVHJjZHBpclFseFdrLzNhRjF6TGNwa1ZuOE5sL2pnRlM3NHE4TVVpZTg3dVJ2Z3ZQNktXT244T0ZpMGFSRFJ3OGc5dWlleXJXZmlyVVdmNk5ZSEhYdGd3dE42aklDUTRXOTFFMGFqb1g2cGVWNEU3T0NEazdKWStuT2pWdVJHQU1wNlVONHhqM3ZhME5GbVkwc2VEd3dpZXZSSXhyYU1ScDNsNUo3UzJJbHVmVkMzbHlsTWhBMCtMRUwwYmJYbW9vTTFyYjJBYVhHY2lpVzJCc1FMMGhTblNyNWJPZ09jMS9la3lVSnVvcGdYZzRnZWQvTWlpaWphbDdNRTBhSlBkT3ZoQ1ZnSGJWaU9telFNME54Y1RZb2JqOTZSNmNuamM5ejBGRVE2akFlUE9xdEdCZC9kUEtQNHFHUlB0MjlXbXZpRGlINmNiK1RXV1lKYmo2dHZXb0NRUWxOOFhGcVllNFg0Z0FETWdSVWx0aW1oVTZ0aDllYU9LcUZ2NFRzMGNnTW5lL3J3WjFxMmRSRFJ3M3BSOForQm1kK1VGVHFNcllZTnJ5VzU5ZkRQOU5BQ1gvNFNMeTdja2IrdjdzVXNYWFkrU2hjRTE0eGR1UzYwc3JnaVZlcUdyUG5mb2c2M0dkRFV5WjZPUk01TElRNGllcGdmUmtOVHN6MTFpUFBXOTFJbU5RK2FtM1pkUEZqSUNYWU9SbVlyeE9OLzVjWUk4Q29BNTZSeERDSlhEVFFrQytVZERXaUhjU0d4VFN4WnM2bGtYUDNXTlZLbmVycjZvdXpJSUtMSEpMYjBXbXJHcHd6eFlyZ1RwMmhWUTUzV2xaV2I1NnRtZnhwU3V2VjA0MklkNkhVUjZnUGNkZ0p4eWJuL2UrL2l6NGMvL09oYmhFNEhHbFdZa2hPR0dNSzMzS1QzY1orZURqZE95MWpESUtLSGcyUE54T08ySSs5NmRXdUpJdGorOEtkdXZlUEExeW9zMHcwT1QzYnJ5WXZiMXZXeE1SN3lIQVpzQjRsbVNJTnVXTHRycHdpUWZ0WmxyVlVrYXZSSFBwaGJ1eko5bkhkUGFubHk3TmREQ3NiVjIyVzFzZEgzUW5xRURQNEpCc3R4V3BSUG5ZWmpzZXpSNEIvNDJ0S1NHaHJyVjZwK0gxNVE1RElXUlhDQzEza1NFMmFIVnF5UUdua0pNaDJpMG1Rd0hpRGp3VEN2NEZYZXBJeDRabnp5a0lVcDN0aTV0Z1ZhaDNYRGxERVA2M0t5b2dUdDJSS294c3NQTlJCT1FmSS83MlozZnNacXg3L1ozelNQUVRVZFpxQysrM1owektvaU14VTVZalZndkVCQ1BlK21OQWVwYkZsT0dOaDdFT0tzbkdsd2prTzNUUkZvRWtRLysyRUJuekFYTGJOcVRxOWFWWG1RQkVRdjRvMkZzbkRRYVRaM0JZMm10bVFJdkJFbFhZcFpIRkhNM0NBZjRBUDVJbVBld21yYXNacXpHRjIvOVJqN3RVeWo4OEFudjFqa1ZIL2k4MzlxMExWbzl1UUdTdENPR3FZZXpZaWFuRFAwQ1J0cldDbEVhRDVkcWswbUpTYU1mWlA3ZkJnZ0NNdVA4UmNLWDFpWS84cEhZLzdleXhBbTYzL3hiVUh3Ny9mZVFvMTQ3cjMzQnhMOHJIc1BIQ2FWRXhvYkRya1JaTC9FWHYzZmYvZUlGWEJHSEE0amFUeHpTdmNwWUYxYXZRb1NKakFpQjNDcDliUHRJTWpzc2x4VUJHZ29IYktBVU0rQ1dsdllGbGhwUjFiQkd6dUQ5ZXlHWlJjd2o3Nm16blE0cktQTk5LTisrbVNQN1grei95OElNdjE2MkZPeU9Qa0R0NlVtMDAvVFIvM0VzK25RYmpuNnlpbk9QN3ZJWGtPTmFKc0xIV3AyMjJwWlBhcmNmV0ZTMUNIamJndlVMdDEyeHozM3ZQNk9TeVZiSGdaVlN5SDNkR3l2emE0YnYyNnhVSGwxZmQyb3hUZC9PZGg0aTZKQ2haV1pHY0NuSHBuMURCSXBrNTBmQkxpbTA4Zk85amlmWDB2bzA1MzMzSEY3aVVUZnY0VHVvWGNrZWdLLy92WkxFWCtpYWV1cmxHd3pSTHNXYnVzd2xPVCtTaDlhMVVGTTNwUzJrd2V3NlkrVmdZN0gydlgxaC8vd3FpeVl2VzFmSmd1UHNEZHR5UXk5bDlmTlhFeDZKdkkxU2tWbitzWlVqQVhUeVYzaG44cjlPNTFQak1WV2NBdWd5VlpjMktuS1Y5YkQ1dlRNbGY1WGZKN3JkcnBXSGtvcS9rV0Z2ZGd5dGpTTlNLcWsxWHFrekFUVWp6V0FVRDliSnBYczA1MWtEeWY3QmprY3ArVUF3V2tTWVJRSEE5a2xqNWlWU1c2anc5cE5lMTdWZEd4Sm01RE9kVFowT24yS2JJWjhuMlhEL2N1M0pYN3U1K1FBd2FySEp1Wi9QRlllckp1dUR4bXhHZXNLaGc5SHdPcitMU05TbzdZZkFhVUFYR0JQcGNBYUpRck1rc1FtUE9aZU1nc2V1RngrM2s4ZE9HMUtEU3g4NkpuOTE4RXVqWDBjU25YMklvRXFEMUE4TlQxV0hrVHNRZVEvTy9WRGIwRVVtUGJIQ3FyZGFOMmpJWHNlVFhWMHJXRml3RTlLV2dWTGtkS3Y0ZjRuL20xYmpVZ05YQ3ppeXg0WS93MUFpNERLdUpTd0llMkhoYzM0emRGajVVMjU4VlhCQVpjUkR4V3o1TVI4REFtM1Zza0ZwTXBYL1ZvcFZkM2hJQ0Vta2JEM0ZhcXU2QjlrMXg4S0N1OWdOOHgxbnhvSWIrU1ZXOEZ2VjlndnhiUStRZ25XM1hxSUM0TjBONlpXS2JxUWwyTzZ0YWZveGRBeXdGVi9LTmpBb09UaXNjNi9DcW10VFlmZDhMSndkdUl0M3NKWFhaMkEzMnJiSitadk4wTlI2WUhYd3YxNjJ2MXNpdXhQbEJKRXRSS1cxbUoyYjcrVjEyTlBTNkxXRzFSMkxFQkNwaTVaSitEZzIzV2VTQ3lPS1p4TjNtZGphZzBYbk9EbmZxWElYTkUvSnJTQWxCRnZTMm9ndm1sd2s5Y1FVeURTa3lnbDJDSmhGUXFvbVpyR3FIdE9vaGl3Wm93LzBGUWJpSUVjazB3bm5pdUhNZFVUd2ZYME16Q1J6a2tLS3pGYjZEc3ZseUY0Ui9UNEtObCt5S3lqZDRMMHdDdlNTSWV1MmZRMDJrTnB2dmhLZ2RpV0N2OGJsL1FQQy9HeXVoV2ttZjk0K2E0dTNQbzFEd055OStNbWtBZTlyS05JbmxJQnFsNk5MNHN2YVVxbk5SNWw1Q1ZWdnhSNG1QdEZYM1pFcjQwbitNZHlEYVlINmpCTDI2dnZ2SlRrQ0JSRkdPN2Q3QjcyOHhMSTMwM1RXb0VoK1F1VkozRk91V0hoeUV5Q2twTW8rdDFMWVlyTjk3ZDBoZFNwZVhQRFRGMXJ5SWk5bU5qSEw5L3hoby9SWVlSbC83ZjFEbHFTNWhlQzBXcGJUUVppdW5SRjY4OTdyV2N2SmRsZjhWMDBkUCtwWWx0V2xwWFhaRGl0S2o0blprSWpPcEJtSlF1ZUYrbVU3b2pIdW5sekJLNHVubEtqcDJHWnA1YVRURjVYOUNXdFJ0dHFVcVFHR2g4dHhTellqSGJWUzBtZ29RYTM0K21iSjZ0VzVXblRHbnN2YjlZVS9FL3ZZa1FjZHhDcnJDd0RTdEcyU2toMVJhWUdlVGVPcFNzRzRaQUNGNmRnaDdGb2p1Z1JKOW1YdUh2eUdDUTlzTWwrSkd0ajlhM0t0SHA3S2NsU09PUWJsRzZzQlRncHZTckJlSnRXWHFITUZRdkl5dytmR29oSUlvd1JHdzYyTVhsdVQrMXFua0lPbWptV0RJMnZObzRqbkFFY3EwbnA2d2c3Ui9RWS9nT0pBOU83eTlQcGdTVmpneTk3dUhvcFNYNE5NZFhLdTNUWGJFT0M4ZDR6ckx3THdwMVhIMFV5OENpSkRxMDVvS1RzdFA3d1hBeGE3Nm1ZZ2tUd09iMkVFdkZHVzVnVUczZjNldGdGcWpGWVB6czhreHFJc1BxaHFsNzE3TGxlU3FJR21zbER5ak9JUWlDOXJRamhlTmF3OGxwQ3NnMjFIUm1JU05ianpEOGJUZVhhdGxXaDRDcnhEc3pFd1ovcTBSdko0RVFIcjFIMldsd2hIV2ZWdHd4VWFJdFFrS21CT0h0YlY4MXJHN05JQXIyVVJDRmFja0RKQ3pBN3NUR1lBMTdTS2h5eFNZNEYwMU1ESlhsNk42U3VNb0VKNlZreHZ4TlFqbEcwWUZvbng2Zy9yQ3J3N3JiaWFEbWlOODFqWlRDbEJpNUxQVUhjYXZiSzVRM3dVaEpOcTRvTm9yNXFmTHFRbDVsV1hsM09UYm42UlczMUtucG1uQ3IwSlV5VjRpcy9GcXcyZ0pkeExBWXBLL1c4eG5aWTJSWTlwSzBWbGJ3Mmt4NElhVytvTm5YTWVSQkN2WlJFaFFVbXZxSGtTL3YwU1dUVDQ1eFNIaU5kelJFbHBaalZhczR1MVpha3hJSzF0eVJocGk5Yk5NWWhmYTBSWU1LNDJva2phNHNlaWxadnE3aGx3czJyOU1DbUdVR29SMDE4THlYUnNvWnBiN1VNbThHeTh0Q21RMTdCc1FaVTl6Qzc0bTFhaFdVbGFzZXk0eXdTYnFhdUhCMjNKT004Ump3Y0x3OWZXL1RJR1kxbTRVYVJIbGhoaGwyN0hQV3l2SlRDUnMyWVowd1E4STdSMXFwdUU3YjZGVjZDeEs2Qm9wSXdOMVpWSmwxaS92NTBlQU5nUGVodDJ3QUVob1dLRlJLN0VtelJRMXlHcG9Yb3UyaERlaUFxYktwR281ckwxVXNwck5Bd0hYbkl0YXZvd05QVEJwMjZxVHNuZ3c0R0hpV2g0VFljMEZobks4WU83Z3lFTGZvOVMxeWxVSCtuQm1LS0dTS0RFUFRtRVhMMVV1SkZNOVkwbWJMa09tT29BRXllY0VHZFowODZQUW16UGVrQmVFdkhEeWlESlo2ZTI2TEh3QmtiWHpuVXU2bUI5Rm1BQThVREVTRlhPbDVLdkVManVxa2k5NnhKWTFwNUhXbS83N0VuRkNjelVZMEo4cGs0NDVSZU5oV3gzWEZiOUEzMU5UU0VCZEd2NEpVYUNEMXRiTUFRdlh0RnhFdUpPQzJ3WjlNcitGQTRBWnBoTUorRDhKRW9JMkxiazc1ZHcwSVJtSGlWWXFhRXhoaXZsQlZxc2J0dWk3N3RpbjROMkttQmlBSFpvamRreHJsNktWRkpXK2lIY2lqNmtoVVFNYXc4VEVPeGlWVDkxaHhtM3lGbk5ma1RqZ0EyWVg0bTVoa1BXL1JWQ3hHcmZoVlZVZ01SK2JWRmI0VGVPV3N2SlpRc1NCc3ZqQ0pqNDlqRWIvU0cwd0FmSU5aV0hrUXY5SHlaRElCSE9GWHpEMVROVlRNL1NiZmtZb2tNaFMzNmxpWDZTcmlFVWdPaFhBelJnN0krRHdqNWVpbWhxQzNrS2U0L2h0YTcwQUQ0TWJrZDNlcWE4RURnL20xRHUrc0NrZW9rQkM0anlHTUI2RmdtczlsbFcvUkZuK2hUQStGNUpZdmVTNGtXZlRkc2t2aFFlNTBja2tXNVcxd3dUTWVnSXp3QktIYjg1SEQwNUtVVk1TM056bzVqR2tMWjlQZjdDTkdUcm8wSUxBNFlGZjJXemRSTENZdGVmQWlrMEF0ak56VnlNK2FrQlc5YWVZZ3hoSEVIZUk2WU1pRzZ3UVBLd1BCUWpJTHhUU0ljditidmZVVDB4c1lLaFMra25BNUlvdGZDSm9XdmM1dzdSQitsaEVYZnYwUVA4TU1ZVUpOTWpEcis4NmNxNXdEbExySlEzRVZTWTFNR3NSQVhjY3VWTURYNUswZWdZa2JwSkpEZXR1aUZzQVdDeUtVRzJzSzJjNXlrbHhKT1pOUVRHcU50dGc1ZHN4MjJvbURPRmh6a2M0Y1JWZ1gyZzg1T2lLTC9RaGtjNk53a1JTUFFpNHQwSENGNmtrVkVZSEZBVzlpVTI3VkgzMHNKSzFVOWh4eS9nNlc3SVBmeEdUc3cyeWE3WUw3eVpscjFSU1R0cHpIWjZ1MEJRUTV5Mkl3QUNSQVJmYmp3T0s2UUZGN3BnTGF3S2JkbDgvUlM2aWpCeTEzcEhCUis5UldpcW1YbDBiZUl2VFFvSUF6UVl0MVpOMkpFQVIyanBUYnZzYzNCczEvemR0NFdmZEVuNWRUQTQ1bDVOVVAwTzd5TmhmS05vdnJTOFk1Yy9xTDViWFpYcGQvRnB2Kzk2QTlSUW9Gc2VIczUxa0IxeGNFWmhmeEY3elNJc2d1M1BIZFRnbHVtbFFkZzRSOUtkMUhoZjVWZUpWSFVHM2VJSFQyamlzWTRFZmVUYTBtaUw0Y2hIWHZWSndEdFZZL0FtaHZTOFZKS0ZrcGhrTUJzUzhiNmttbU9XU2x1cjF6MWRka1dmY3RTK0VMS3FZRjJOTThqZWk4bFg2czBiR0VBRlE0WGRsM1huS1RrQ0JUOXdRNWI5RlVySkNKRW54cElNZndEeVMvd2lONUxTVlh3Smh3cno0c2pnZWlMWmkrQmszZXdKNDg3N2JHd1JkOTJSYjhHN05SQU9yblRZdy9SeTFpc1pPbWxKQXY5YitQM0p2d0lCclFXZTFKaElJMWhFbkxaOW5UYkZuM0RGZjA2cXFRRzBubTlKWHJIT1BkVDhqVEtBTFdNQzJNRzJKY3NHQi9vODVXUEw2em8vYXBnVy9ROUdVdmx3MVJpL05Bc05aQnU2WFRWQUNPeTlxVEtoQWt2SlFmSHpoWW9wcHZ5Z1pXNW14SjF6TkN1UkM3TjBBRFlvdSs0MXpLdkFpVTFFR2FXRVRoYWp0N044MUpLRklNNnlVL0VDZ3ZiRS9zK1pwUWdtUDFva1MxNmlNdHdvNFVrMHdOUllWdXhRRFZYV1hzcHFRcSt4UG4wQ3huOVcvR1JtTUJvei9ZY2FOcWlSMDRmaE9JRWxBOThlbURGbkYxMXkxSGtBdkJTU2hSTkx4cXNqY08vRUxFcTR6REhEMzdSTnphMjZCRUpGWGZmTUR5a3YybVUwZ09iWnZDZ0U3MG01NldVS0lpaXF6amlzYXVSSHhpT3h4MjdFdjd6RGs2dmJkRWo4S05OTTJTNGlaNGVXQXZ0d3BBRk11c09NeThsQjhmS0RtRGxnWGJYcWp2SkdDUHdIbU5KUzdBdGV1aDQ3WkRCSGVUYVB6MFFPbjVkRXFad3dMN0toQWt2SlFmSHlzNzRRNUFXanNqMFRDdkZoekRXTURpKzIrNEEyS0xIMmJ5K1JZdmdYSGdFbWhvSVlxdUtRVlBmcEJBQUFBSVhTVVJCVk5YamEza3BxUnJSeEpKNzdCdEZFUkFjVGU3SEZrNEtnbXZpQnBReEZJN29zVlMzWkNuQ2NlczhuUm9JUGFIdlRKVU5CU0pKZWluSlF0LzdkM3hBSCt5S1I2UDU4TVlWaHUreTdEcDlkMFFQbGIwcE1aYWxxNVlhQ0lXdXpUTHRKeTVlZnF1ZzZhVWsrWjNrWFNnUGNNeHpFa1kzYmQxckVmL09FVDJVL0k3c1hVOXFnUFRBcXJZU0VkcVRHZ0JyblVKRGVMeVV3cUtUL1oyYUxQb2pCaENMWTlkR2dlaU5JQTU5ZjlHaFJHaEpIejg5Y0U4ZjBlTUVkeitrUlBIZHA4T2tsNUxrZDVKM1N6STdDWkd6WGZlOXJzYkhocTZET09oN1U4MEVhTzgxTVJpcGdYRGN0MFdkdW9vaTBERytqTXg0S1lrYUozbVZuMytTMnVOWkZ4dTYvdlljRE1FRmRjY0pFdXVLTVVrUExLc3pvcFpjNmZ6Z1hoN2ZlaW1ONThqbjNldkZJcGJrUTBZcjhGM29PMkcycDlWQmV1QTF1ZGxEeSs4THNqaFJVNnZlUzBuZ1RWNlpqY0Q3UG5uZk0wb1FDMk12KytLOWZ5VFpkb1RCaEREdWhvVGg4TzRIUEgwa0VBaFhPV1pIS3hNNnhsZjJoSmVTNGpOSlpETUNkWks2Zk9SbUhNQUI1Q0szcnJ5a0J6NFdpaHhoMVhBS1VGZGF4cG1hbDFJMi9aMXdVU05RNytQM01NUG5qa3RLOU1HRHJQL1BRZkFPaHN2dStra05MTFRZUzNhRDZRcjdXVjE1cG1MOHNvR1hrc2FkcFBJY2dXL2dVbDJKOWZldE5xUUdMaFVadzYrd3ZzU3FiV2E4bEV5RVNUcS9FZmpLNTByUCsvR3V3ejgxY1A2amQvZGY5eG1udHBuMVVqSVJocEQrZjc0dWpiaUk5empjQUFBQUFFbEZUa1N1UW1DQyIKfQo=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VUNockxDQXlhU3N4S1NBOUlGeGpiM05jUW1sbktGeG1jbUZqZTJ0OWV6RXdNREF3TGpCZWV6SnBMMlI5ZlZ4Q2FXY3BJRnhkIiwKCSJMYXRleEltZ0Jhc2U2NCIgOiAiaVZCT1J3MEtHZ29BQUFBTlNVaEVVZ0FBQkl3QUFBQ3ZCQU1BQUFCdEQxZ1hBQUFBTUZCTVZFWC8vLzhBQUFBQUFBQUFBQUFBQUFBQUFBQUFBQUFBQUFBQUFBQUFBQUFBQUFBQUFBQUFBQUFBQUFBQUFBQUFBQUF2M2FCN0FBQUFEM1JTVGxNQXUrL2R6WmxVRUdhSnF5SjJNa1FmN3A2VEFBQUFDWEJJV1hNQUFBN0VBQUFPeEFHVkt3NGJBQUFnQUVsRVFWUjRBZTFkZll4c1NWVy83MnQ2NXMyYm1lZUNFbEhwY1pkUCtlaUJYUVVSNldGWmdsR2tadzJySUlFZUVQUWZ6QXdMNkFKQ2p3WUVWN0FmSUltQTBNTUdKRUppVHg3R2tCaWRrWmdZTUthSGxjU0VQK3dHZzRBUWU1aTNLOHV5Uy9tcjcxTjE2M2IzOUhSWHordTVOKy9OclRwMTZweXFVK2VlT25XcTd1MGt5YS9yWHdLRi8zelBoeDlaV3J2K081TDNZSklTYURKK2JVK3lDVG52NjE4Q0phRkdXOWQvUi9JZVRGSUMzL25RUFZDa25VazJJZWM5RlJJb3NjT3A2RWZlaVlsS29NUWVuQ2ovblBrMFNLREEyQVBUMEkrOER4T1Z3QXhqRDArMEFUbnphWkRBQmNhV3A2RWZlUjhtS29GempGMmVhQU55NXRNZ2dScGplOVBRajd3UEU1WEFCbVA3RTIxQXpud2FKRkJsYkJxNmtmZGhzaElvcys5T3RnRTU5eW1RQU1KR0QwMUJOL0l1VEZZQ2VkaG9zdktmRXU0SUd4MU1TVmZ5Ymt4T0FubllhSEt5bnlMT0NCdGRtYUx1NUYxeEpmQjYxbkVCWThwMVdTUkdxdjJWeDQrcEl6blpnQVRtUzVIT2tqVWloNDJxYkN2UTNSdzBIZ25jeTM0NEhzSSsxUXE3VDRJSzd5ajl6STVmT3ZyOG1UeStNSHFoWmxGY1lKRWVXb1NOdmk4YlVXVTNzZi9MYXM4STRaVjhDMitFMHV4TjZtcXNaM2FSS2JQM3RjTjNKWE14SnRKenNicldXOEtub1JTZTBWcWNmczZwc05FY0dCYitQTWFSa1VJcGtxR05JOENUek9YT2FQdGM1eGxiNVpKb1BqVko3bzBUaVd4SG1UdFA4dkRHYWx0RmptMEVkaXBzZE9iYVpwTGduYlh2UldDSmVYUS9BcHVjeGNWNGI0NnBzRkh6Y3BMTXNrakhhUnZzQ2ZrWVI1QkFLNTdaUjlnSWR1Z2lYL1REVFlyekZ2WjVIV09JSU1wVHpBSldmenRXOXl2c0dsaFZWL0dIVzZPZEdIemhaSy9GNEhQS2Vkd3BoamFPRUJpN1Awa3VjTThvU1lyc0YrTXczWWhuYmVOMDZFUnlLY1o3Y1F5R0R5SEg2ak9GSEJiL0xKSTRjRGdsaXRtTDFKMlR5UWFUeTE2c2xzRWYrbDR5SjQxUkxKNUpnbGx0TlI2M1U4cHBOK0tjaHJEUmlqWkdFY1ZkenlQWlk1ZDJKZGF1TEhxeXhOamFHKzhUbnRIWSswVVlRSHZ6V1kzSVl3eEp6R25iWXlBYkpvbXcwWHNpc3RPTm1GZXhjNTNQN3lPWHdKMHhuMVNFalNheWFtcmtYekVadWVLNEJLdjY1SVlMSGsrdUFqWDYyVDhkRCsxZVZNK3l3K2d6YWEvMlRGMFpUaG90eCtzVXRBalhkOWZqY1pTY01ITmZpYzN6VlBFN0UrdkFHcGNxUDIzMDlnOHdkcmdYVzhZbDlvUFlMRThWdjI3RTVUN2ZSanRJa3E4d0ZuMnhWcysvRkRoV3RhN0VkRDdWYVNPczEyUWNlNnc5YzRpZmpibVFjRGlmaWd5bW1lVjRIVVhZaUxzbzhNY2VqTWRVY0lvYTFvamN0eFBBRGkreFJ2UTlZWVk2dk5QVitMYWhGT1dJM0FrWTBZazBBUU83R1k5eFEzRnJ4L1RyWmZjYU1lTWE4U1I2UWpnVm8wNHY4clNSMkJQaE5yRHd5bmhTMkkzNnZNVHIxNG5naEYyQ2h5TTJSSncyQWovbEkxMVNyNnpGYUFFQ0czc3grSnhLSGppSnN4cXY0L0swRWZqQk5HemhkajdTbTdxOGgvaXUwaksvNTljWUpGQmpiSDBNWkROSWl0Tkd2RXk1MnJXRERNUnhnRXN4SXh2ajZNQUpwdG1LK21FR2NkcUlTNk11SFpYNmFrVFJOR0xHV1NQMjZ5U3dxa1I3ejVIM1ZybEVTZEtTUDJKVTNJb29BNndPZHlLeU8wMnM0R0hIL0JrWU5aZHhOZUp2R0JWaXhob1N4TEg1NmpDL1JpOEI0NnlNbm5TSVlrTlBvUnNpekRDSGwwVGlYVmhOckJ5UjI4eHpqMWdoR3ZyOEU2T3hHb0FSbnRETEE2Q05Dc1Y4MjZnbTFLZ1dkZE1keThTanhqYXFUeDVWejBkT3B4eHozUHExSHJQTVZqK2NFWmFiYnh1ZEZ5NVpZM3VFdFB1VE10ejdvMHFNaXlmNDNmODNSRDhqMFVOcTFhaWhYZXpJS251d3lGM3NtY2dIRXB0SC9YSFNZc1N3Vm85QkNoYk5sMktma1FnMlF3SkxVZDl1eHk3N2dXcE1DNjlEdHlLUDBzWVJ2eXh5bmxqcXQzM3pDeCsvTmFvcjEyUFVSRkU3OXN0KzJRM0NRaTNtRHkvQU8xbFRqYm5FV1Bsd1A3dGw0eWhCcUZXekIva2JtSFBkOUlMZjhYazI3VllOUHJtQ0svYmhGcjlCVG40bTV2YUR3em1Wd1dBZTFldE0wVGdLNFAzUE1kaHZMdC8zTHlZVEo0RXpNU3VHRTc1QjZWL1BNb1VpTVVkV0gxaUs0SW9aRzNIYkVzbzFUb3hXWTd2eUlOVEM2WVJoeFUrK3l2VW52L2tqSmE0YlAzb0h2ejdCMCs0aXVrdWlXb3RmK0RBUUJscFlGdTYrOWZDV3Y5cjBSVGhiZWJFUE9tcitYbmZkZU83RWJEVXZSZDJZUGFyWVJvMFAxOHo5OGkzMHlueEFhLzRkeUR5S3NDeVVYT01EZzdSTWlyT1NpMFhRWWV6YWxvZlFQSFlNZmRGci9YemNtY1RyRDgxMkhXK0Jsa3hqR3A2ZzZ5UmpUaWRQOUtzeCtNU0luUGQ4RDZqUmRuK3B6RGZaZlo5OEpPaDY3NzVBaFFtci9uVFNHSVdxcDBaSmkzOHA2aVJjamFqNyt4UHZjY25ibk9XTzg0NXBGYjdHUzE4MHFKTWlqbE1iS01SMkwrTWUxbXdGNytJUmxjU1JHTERhNG1TR3ZRcWY5MjBwZG5ldURFdHR0UFhLVkl5akpYMFNxV0ZpY2NZV0JnYmhLM050VUd0VjhDeFhndEo5ZzVxVm1GRnVPTGR6K05TdXZaWUEyTEhaSTZjK1Z3UUJkMHJHMStxaXJvK3kyNHltWlJkT1gwbkxNNzY3N2hxZVd3eWpLUmVwTzg1RlVYVlVMa000YlIzRTZFSkRxZHBnTVdQREJ4bVZNOEd2dmIyTXBxWFVLQ256L2UzSlg0Z3FuNnFmZmNYWXJsR3AxOTAxUERjaDI3cTg3YUlteVNBL2tWc282Y1VVemxvYTc1MlR4SXg1UlpNTzNOOUpWUzVWWGdXeEovMXRXbzAyWWg0NVRMWEtBT0QzRGYrSUdDclhUMktYQm83UTdLYTdodWREZjZCN1UzVG5QeHhxR1NCU2U1RjFkSDNRZHVJNmk5L1FKWUg3QWdsUkJZcC83ZVlYdkpkN1Y5NmtscHdiYU8wWUlEaGFFQmE4ZnN0R3krQ0VVVnNpYXNLYlZuTFg4RERPVE8vUExQaXVFWFNzdnlmU3RpdkJHb2gxQnUzL0RJbUxadFVKcU5HbEFUUTdpOXdJNFdnWmljZU5rUEFKSllYK1VsVkFBTUN4QXRpck1ZSHFNdzRtK29OSHpsaXF6TzRWclRoNVRHbzFFOUVybUIzQXJBVFVxRENJdStheEdrUFdmenJId09KRWtmU3NyeC9MNFpPYTNtS3MrZlpob0ovSXRhNFZmNzk4c0tnM2w5Q1Fhb1JaZWYwRUNIalg4eFZPUUpQRzJnVDQwTlFYNUdHamZjS1F1OWhhalZxK1Ixd2JJSHdJUFh5Um9ZY1pVeE16c0t6RXNHclVIZHpnWmJFZUFYekROZW9qb0hpeVNXRFdvaXRUaEkyY2VBZFhLKzBybHYwb0QyUkZWUzdZVVdjaUsrTHJPMEdzQUhCWU5Wb2EzT0FGdUk0SzFQQVd3S09pZTFMcHdCbWkrd2U3cmxieE0vOTZXQlpTS2xCMVZTN1lSUVNIakhPVk5KQUpZZ1dBdzZyUkdjZTZCZ2hIQVRWUDI3c1M3c2pXdldsbkY4VXJVdkFYVXVNelNOZ0lYckExZDZEdXhReXl4M1JZTlpwMUhvdHMrdU10cVJ4em4yZThyUnNEZFl3c21abndGTkdGRzM4SFUyK2ZMcG1WdjJxRi9ZbmNIczNpYW1RbXNnMWtkbm9nMDZKaDFRam1sZlNIVW95WkxoMGh0Qkd6WFdQalZXWjBhWVBjQVdWVndjQ3JmTmN0a1IrdHBMakJOSGV1VE15UnE5R2dZenlzR2lWbHJmZkI5a1FDb3FPRFBpK1JXalJtTmtWamJzQ0luMys4VEJqeU1KSmV5RFg4SlpEOGFDWEJEaVY1NEVuSEw0VnQyd3hoQldCRHExSFQ2VUdBY2dRUWwyTUVOaWVJUlpVNmd6eE10RWNheDlkWkt5cGY4ZGY3bUs5V1pkbGR0eDUraHRSeWtxQy9wd0VOa0ZQcG1Sc08vMGFEZy9laDFhanVXODBnK1g3QXV6NWVQbnpCdXloVzRlN25Iejd2b3hTU2ZPc1JwV3N2NkNTTGozT2d5Q0JDUnM5SitNVlRtRytSdlZjZWwzYTJLMnJJYStQc1RINWNFQ2k4SWdSeWdSMlc2Y3pvU0duaGZSOHgrYUtSN2tJRlZiWk5RU0F4dEJxMVhlOHVRSG9BMEt2UWNWdy9aVkg1ZWFreXRvT3ROUzI4SDhmeG9HMWJHelJrSW1yZ2NUUU9vU1V4emFrNm5jWVFsOWJtUXZTNWFsZnJtSjMyWFRsMGxjb3RscDY0bVRRR09aUmRNcWVYdXZmdnpQcGJkQzcxb2RWb3lRWVlYSXBIeUgwWlFkUC9lT3ZyS3ZZSThXS1ovZEptOHZZbWlaOXVzRmVBWk9IejE5SXFnODJBbEdvZGdmMTFpTHBocHkxaFlPaFR4T2U0TGRVbmVFSmU3eG9LMHNEbTY1c3JBNGlOYjRiSVdPWUNOMTRwdlhUb0Q2MUc1NnhMN3hBOFFnWkdXYnhzVUdpWkExSk4rYXViQlhVSHNUbjJLNUlremdqN3RDRXNzNjd3eTZZekQ1dXliSG9HbmRJZU5ZZWhUSWV3a3pPcGVJejYrc0JGSEV0YktLV1V6TkMwQ1FoWDhUckx5Wlo3K3NKRHE5SEY0N3NsUmEwRWhjb1RaUFBmcUNHd014MEpxdXV3N2NXMEdtRjlhZzgyU1BRcC85dW1TL3dxV1ZhSm4rRStWREpMRU0vMjdJME9HeFdmeVFzSGlTdHlyQzBoenVvYWJscW5CQ1QxWjJnMWdpbEpFVHNhQUd1SGJWbmpLeVZwVk9iTEdvS0R3dytJc29KZGdKWlQxZ2l4KzFPbVJydjBaRXlaNmhUY0FYTGNjY2tYREp3bHZwSy95TFdyYm54bktmN3dYOWc2K1FRdjhGZzIxTkNlSVVsWEdGcU5zSnU4a3lMM3R2L051cjZkd3NVaEFXVm8rS1NPbGlZNERLZE5ELzl0amc0SHpka0ZZVDJsUmxCRWF0VTUvcFJmTlJLMzV1R09WZDNmdTZCRno5V1pKTmtsenFXQVFwNWNEWnFyK05NWXlCY0F3WWRGMVROY3hsRERBNUVML3hsYWpURDJIWjhrZmxnMzg5cnprVEZ2eVdaQ2U5VHl0TW5zQ3FJc1R3S2ZzNUpheXRXSWZ6UlFDVTE4bVphOS9PLzU5US9mZkFsRStCZ2k0YTR5NWdhRUoyNEZSOWVFQ0dHTnJKd05ocGZBOEtnUVVwc2p3MzlZOWpCb2RtZzFnaU8vUlFueE5BK0NabDJYZmVSZHMzYXRvYzRlaXRGeWkxV1hybEROcXRHWmxCcEIvd1krRWVPenZ6N3pVQ00rTjRtTGg0M3NkZTNsR3M3dmRZc213YWk0aHBkRDRCa2wzUC9lbDlBZWYvR1RtV3I1VXVXRGd2cDJiTkxWaGxZalJONnZwTWpkWTd2bHBhNTFmT1NpTVdkb29vaUgxWlJSRXBnQXJpUFJ0clowTHFSRzBvUHlhVTl0SGxJeGFzU051TG9Pbi9mcm0wNmZHOVpvU1hpWGkvT0NlcW4ybXgwSE9aaHBNdjBBbDlhQnNFSEhKbDFoYURXQzY3NmRKamM0Qk5aTU8wTDhsTXNPYWphbzF3NHJ1Z0pZbXhsN001dFNJeXdtVHBrYW9jZG1VVitEMkxMa1hmV25MY2dXVVVkaGpMTHFPSEJNTEVybkZnU1RZall2WHU4NGFyVHFNRDVpaGl6VzhRb1Uxd2E0akVSUjRNSnpJR1MxcmlndktpT3JzcmpoMlRSQ3RkQnBUbEUxZ29Id1Z2VzI1MDEvWGNWLzYwUWJJNHVXblhxRGVZLzdFbDhNWTJ4NnJva25wa1pRQVdOSlpsKzJqNmJDTlNKTmhiWGlTZ1c1M2EvdGRlcEZxVk9wUmtacTFSNmVZVXFOSU1aQzVZWFphdU9YRk0zUFZ5NytCTXJ3VUJ2WDNrZmwrZU9vRVo5MGhyN3dMUEVWQUxrd3R4a1JDZjNuVVFBZVM3M1AyYnNsTmFCR3hsTWdZRlNaam92MFNTWGhEeGtabFhzTWJkR3pScGlqSG1pbHJIbWF2b1pBN0k3T2dXOXF0R2wwNSt2c2FTVFVFNGp1Z0RBV2k0RzVvOVJ6QmFqYmszbXZwZ0lSMUQ2aEdqUmhYV29UWTg5K2I1RE9xVlFqN1N2eXNORkJVQ3dBVnJ3aS9qUWE3eUNyRW9GdmVQUGxybDc5VzV3alJYZDR0YkdvVVpuNWF0aDF0YlVrZmZnNkZ3QXMwa2R0QjB5cUZuNGVSWVZwK0dNNmFoS3dDbHFOZU5EMnNpbndFcjRhWVFqWnRaZnVlRmlaV1hnVTIwNWhJeDFzUGxKMGh4TUxxMUhaVTNpSGJmOE0rdVdaU1NnTW5hTEtjc1hKMzcwUzE4K2xhUzZkWmpYaVlhTzl0RXdreEZjalNJcGZQNWFGNzhHdk1oNjVKbGVKcm40VS9CNUpNL0QzV29kVU5jbXdHaDF6VWdQM1ZjTkJKQm9wTlJKNjltcmRUbWV5RmpVZ0hLcDRMcm1wekdIRm9YMGpHQ2IvVEpIdHN1OGJkUm43eHJmS2pEM0ZvdlJJWWI3YWNvcTVhK1VBL016d0xuYkp0eVkrNlo1NWZtN1lNOGxWMTdhZzB3ZWNCQTZOeUV0L2VjZlNQZFZxVklOVXJDaThsTDlTYTNEY0JVZ3kvU3g2TlhuMkRiNHZqT2lNR0lzQXJnU2RJRFZDSittaXNxeWJYdmduQ0l4ZnRGUzAvdlNwRVhxc1Z6c2JQY0pHMlBaMjkrUGxhU01iVTh6VUIxRlE4WjlZc04zdVdXVjROVXBOU2ozNXBBcWhGcXN1c09wT1VTWHJnOC9mWFFhNmlYcWJha1NvQmpiZENmUllUK01RbC9hMjAzMzJvOWpxS0VTN256b0lTbWZZa3oyS2RjWTZIc2pOSGtlTnZFbkpKZHd2QjdWWWNYRmE5a25qQlE1QzRiWElwamJ4NENub1o5TWxOYlU1b2tibGdIazIvVzRZYlJNZ21DR2hmWERMdldDZHFVRVNWZk05Mi8vZWxPQkt2ek9LUTZzUndoYmJoTFZNTHBBWWxKdE1SYVFnaFdXM1BsU2VLZ1hVaHVycGJFbFBjcmJXNlZPam10R2RubUVqN0tSU1VmSWdycGprc0pEdjdTcHoyYzdaejluS1kyQUpIRmx2NVdiSFFLYUdWcVBRRHY5UklsTE5sRmEwM1Q1Q2pkYVM1TTRydXNWdzgzd1IwSml1UnB2dXUxV2pubUVqN0dnN3NzSmFlMFVJUnVuRG16bzl4RlEzdjFBMXIxN2ZRdENGRzdIRlQyWFdHbHFOWUNlM2ZLcUFaVjdVc3ZCNkcrYTUwbFJnVzRqTzg2VmNCenY4QjdvWWJpUFpjaE5RU0NmYlBURDFwaW14YTJhbG5tR2pwRVpGS2ZhdzE0UVlsSWhiVjdLRk1tTlhjek5xcTF4dGhaeExyWEVNbGFIVktIVDZNYmtuVTR0U0VhbGFTZ1VnR0xKakRmcjhXZWhxanpKd1RCM25yMXhwbVY1TmJjS3FVYyt3RWM0K09JOWNWKzJFNE5rVVZxclN5WlpRVitrT01QUnZvTGFaQ0hTMmx6TnJEYTFHTUhRN21WUUhLSUFsSVVxejhCdmk3Q1I1QnhiVE9kOUs3RnB4ektXV2F1U3d5UUFjcHdFRkE2ck1NeDdEN0xBUnppVmJaVUMvRytxd3UzSzFDejFxMG0vS25sZTJ2aXFyTjdZelJUaTBHc0YyWkJJZHBJQlBnQmJ2SERjNkZkVlpBWWFhOGZtNGF6VnJ4aFVOQ3BXcUNmelQ4YWR0Rmlad0NzaGo2UGYrakx1MDRxZU4rSVd6T056Vk5nY0FGMjlQdlpwL2xWQ3RxYW1nSkZtVk9weEc4QnBhamRJdjFBWHBad09oTkh1bXRNdWZNWmhlQzltVjc4dDBiY0IvWHBnblV3VUpXRVRTYVZweWZhWG56ZXVlL2RvTkVhMUluRWJLS2FCMUlabE5rdGVUUDhETEFKL1IvamVJWENGb1NCYksyeGJRa2pGTU5SVXUyaWZhb3FqVTBHcDAxcDE5VTRUN0F1eURCZFRtTnY3QTFWbkdUVjdvSVJkRTE3NTh0WkR5cC9Gd09iWmIxNzNlN2hmWStvQk5ycHNvU0RtMVJLRWtzTExmdDNrMWw0bm5iaFhnbWxRUDhRcUdFeGpBTnZ6aEgvKzJ1Tjc5N2krOFJFMmdxTTRybk5mS1p3bWIxSUJxbEtaUWN5TVRodURBQ2N4SVpwbTFJRHFOZUlIaGd5ZEFkTEFyQXg2YzZrd3FkS2JjOElGWm5sVEVtbU02c1BuMW5nOC84bWFpQnJiZGVMaldSSzUzMklnSGI3ZHNMWWo2UU9RZ3NHMGtHcElHZjJ2SWZ3NkxBTmxyVmRkYVJtS0QvOG00QmxFakxBck1nQnN5N2RTZ21xSUJFMFg3eEp6ajNqUlc5OVp0aDJ0MGhZTzZkaWE3Nk8rZWlFODNjNlRyL2FyTDdwdHU3UEtCM0RkWmttanFXUWpUazU3ZVNMRk5Gb1crcUR5RXVTcVNNbVpjMElzanZ0clRhWW5LRll0YzJ3SUswM1laaWZLNnlBWC9ES0pHUzg0aGFVV21UaWFnSU9XK1FIdHFQR2srUVdEallWbFIxUnBLZmVBTWJDbFFtM1ZVeXR6UTQwMlRPYUdKcjkvS2J2bVkwN1l2dTc5VWhnSHlBakt2ZndZNjVsVFJtWW9XeHdZd3BOQjBrWHR2ME9IQkFGNlJ4Uld1RUhOYWErRkZVSGNVS0EwT3NkZWVyQ1ZzMklWZWJ1Z0FhclJRQk4xM1NZTDJiNU9xdXdVZkpWWFVQN1YwUWU4b2Y0MWQyeEVVOEZUSWprT04xT3hkS0pQZ3BHSlR5bmhvajlLS01lUCtrUmdVOHIwbXZyV3c3VEJkTUErUEFkY3kxZzVsSHBPOTY0T2Y1a1BDMktNLytaZWJwb3FiNk5MSm9tM0UxT1hhdGFIMUQ3NmxuaVJsYlR6SHp0V1I0QVpYdnA1dkovVlJvemQvVVAwdUxudjZwKy80QzBsVS92VlBOdEd5QWRPSUdZakpjc0U4amZObENWbXNhT1hCcEtZVTZ0ODk0WE1tRmNiV0IyUTJJYlRQc3VkOCt4OC80T3pqb05zWUZYSmROQWJYQUdzQk40SVhZcEQza3lvWjZpMVR4VTBzYVFGeWNOM1l0a3RZR0YyeVZyM0lXR21iVk1UczUxdzdzdXdjZFBKTFpyK1c0SnRrSHpXcVVhclVxbUcrekhvUURPMitpZjlpN0hIZmZ1dDNLdGJJWXdQMi90OTk2K3ZLN0VGRnZjdjJ2bmI0Yi9nNXIxZUZCTnYwYkhKZmpyRVJGdVQzbWxyVUFHRXEyWExhVVV0UFlCdnNodzZLeW5ESGVqTnBzUnR2dXZtMjI1NS84NDJsekxHOXFKd0NVYkZyVjlVdGRvMzhhdU9seW5OcXE0U1JjSmJJa0d1MkZYd0I3MU1FTDVYc3AwYUhOOTF5bTd4dXZwR3EwU1hmeFU5UkhnVHdEdEhrKzdZczdxV3lBRDJvbm9Pay9YMSsvUEVRenNMOUdtU1IrVlMrUnJJbkwzbFZQaUY0NkxRL3dxUDFOakl2V3R6eThnQTJkTERhN1JMbzlBamVVTnhGaWpoMzA1NHVLM3lBdldoVFovaDlhWlhtTXRLem8vaUVhSWoyR2JzMkR4VVBDcnZyRTZYSC9yV2pIL05mdlBYdzZhODA5ZmtPZitHTDVjTmJ2SmZVSlFLczlXV0RlaElUbFZYWnFpNjFRSC9uZERqdFlhTktKYlVxRlhUZ3U5Qm5XZElPL3kzWnFTdU1vS0Mxa1Fpd2p6WEtiRUhOeG5NeWNjWmYwTFpMdS9Fekc0TERqSjc1c1dSUUliODBsY1dBeXVnVmhvZU5aWDU2bmVIaHFHd2o0RXFHTU50ckllaFJZY09xVWV0RXpDWkxPcTUyMUc1SHdqK2pweXVzenRLaE45V0lnSWVOdUhFbjFFVEVFYjJvY3doTHdHcmhhVEdGdjdHWEFnMEJHRmFOeXVIdzJCQXRPRTRWdUlSZXlNV2x0bkNqTjM4a2hYYys0dkI1Y05tZEt3aTg2L2J5WTM5eTM4RkxraUNRNEhqbE5mWWtWYWczUndtdVRnWThiS2lMTG5YdThNNS80QUN5TXhjSFZMaHFKNXZHNENXejZaakZJSlhuUitKaEQ4S3BKdzdXemoyZnpxNGZEMWdvaXM5dVA4dWhHZ1IrQ2E4UTROK1dneGtFRWd5L0hKUHVuaXpHWW1DVElOSmt3TU0rbnlGZW5PdzdvRlY3cEFjZG9WSVBHb01YaFNibUFXcGZDQzlJQjZnNVVoVEV6M3I1Q20veXcwcFk5RDFyTS9tOUN2dFYwb3dnOEMzczJydVN3bXZZZmRRZUJZR0VVcW9jbnZXcUxNZGlZSWRnMG1RcGJXQ1dNcnExYStoUkF1RjBkYUQ1WW1GRWU5dTNyb2RiMFJ0YU94a3JKQ3lBZTZ4Yy9xRGtxOUZWNmFITU9MSFRFQkNmWE5yakVuZzFYWkFHZ1VSTzZYSU0rMldKc0pIaDdmRDEveXFoSVpQZGpLY1VWTFpUeUJtQXdZYm93Z01aMWFPQUd3T3ArdmliMGlPT012K0hETmM2YlFPK0t5N3pTbk5FV1JCNHI1b3N0V1lJekNDUTBFK1h3M2VUREhrZ21kbzFVdXVNUmlHd1JzYTZybUVtU1lLY2taenI3VGFxV25jZVpGU1BBUzZRYUZvTWZwazhLaGt1eDh3ZGorQktaRVpSRXJoVEdpUHhtelhybW1ZSWlDTXJlN0s4YloydklGQlR3VDFRUGwvVVhsaExUMnBmdmRIK0tMQ29YSE1DaXZQdkt6KzdnN0RSQ2lGc2sraHVoakphSEpNcTI0aW5nYVVTMVNzcFVEekFYTWJURXE4RmlsUFZVeFRkQVBqZTdQQWprUHE2aHZDN0RlcTE3S01hQWxvWEY1RWFQWEJCSUNIZnN4emIwQUwxOWV3MjlndWtFZ0xXMUx1RHQvL0xsUWV4ZGJibTRPaE1EK09yVWV5OXl6bzJrNUdhUDl6TUtJa0IzdlYyaFdMd0RQTG9ac1RwTHR4MHkwdjNvVGFPR2tFbE9vcktXYk1VQ2dKYjFqY3BHZGNsQ0NTdDZsbXV6dHJ3TTZvVjE2dDFQT3dHZTNreVgzeU0yMjdEQTlHblFTeU13cjlBejRvWUdtNmkxNGxHRjNNY09VOFM0MkF4R00ybG5rc1hUNDNPMmxkTG9EenJra01RU0w2VzBqS3pXaEJJbXRtckhQekVlb3gvOGI2cVdZdTZNOW9KNTdrM0NtYm5FV2tJR2duc2hSekZJeTdyNENkcHBKZXNYdllBTWJPelBVOU14V3dKNG5FSDJmdzhOV3F3aHpRdW51dGxtUTRCRWYzYjA1aTdlbzh6Q05SWXVQY3NSOEJuamVQV1Y1S2txRTYreUxyVXd5NlVoYmxFNC9TM25pV08vb3VwT25OTFJlT1ErNjZaanduUVNjNU9kRTZybWNuQmFkUUVNbmpLZ3ljcVpGTThOU3BaaHlncDYzb2hJQVo5WDNjR2k2Mk9TQWVCR2d2M251VjFwWXpsblNRcE9ZN1BMdkd3ejZsd1VmcjlZTWtIeDRHZ2hnTmZNL1psL0l3NjNZY3pDcUtBaSthcGpzS3VCNU5lZTFYY3BhYnpCemFxRGd5cHF2SXlnc0F1Mll1QUJkZ1d0WUpBUTArOEhtVnlwcEtDb0puaVd5K3ppSElodldVUVhRKzdxYlNrYmlaU2dvaGtMY3YxZHRGTXJ1VjZZUVp1RXErQlZrL3N1dUE4VGhOcmhtQmNOcjV5b0IydUdtR1hmZFVndFpTbUJJRk5RaFQyVGlwZkVHam80UjJwVUNWVkRqT3l6NVBuc0hXRHlZOE9Yc2xPVTRqSkN5eWNTN05Bd29FSG56bzAzeTg5cDU2QWZuaVRLVy8xaUJ6SGJoRlcvSnVaUEYwMVd0SjJoZU52S0pzUUJOSUZrWEZyZzBEQ3VsZDVWVTJodFdYL1V3VFV3NjVwUmRSV2lWQVh5U0t4a241Wk1POEVFNElZa3dQT25DUWQ3enJ6bGllVWlsTUl6Vmt6Q0cybFV5RWdOTWV1Y2ZUQnhTRFFrQk0vUzVXdXBNb3ZNZlhPd21mMytPUkhkNVBQRS92UzBDV2xEQWxUVFNXc3M1T1huUGt6RzI4U0pXMHJya213ZDNuQ3NkMTJJU1RucWxHRHhwaHFhcWtXQW1MYXNTRkJISDhXVG5BUVNIajFLcTlUWDdkSlBEVDhmcDcxc01IcFFCRDB2Q2ZEQkpyY1l6MWgwR2hpWTZJK05HMkpueTdZeGJCZk5JRThSay9LUHNUYlZTUGs5Z3pXa2xvN2g0RHdaTWdhZ3NscE13ZzA1TVRIdzlPVlpQa3MzVCtHc215VGFsVmJDYTdSWlZHQ3hBNUJNVW40Y2NzbU0xaGkvdVdENGNYSEtud21Qczlzam5oeXM1OVFWNDJnRCt1R0VOUkkxQXNCVVVibUhXQjBVQzBJTk9SNmx0ZHBvQWc2d3NucGkzallpSUZ0Q1hEV3IwSEQ4cTdwZXZsOXRCS29FRC9HcCt5b0VSU09EQ0NHaEU5Y1FlQ3VvNW9sT1JjR2dZUmhkdm1zbytqblZRUkpWcDBscGdtS0tvM1FXZllnSVd5VFhiMlNzNkE4TlNJSjZNQmVpSnlqUm9nUTJhQmlncWdpSDZzZ0VNTkZYSXF5bklXQ1FNSTB1N3l1M2dTV3lMdkU3K0pUWWNmUWFPdDEyQzU3d0FCcG9wb1IzS1k0ZVhvNENTelJxY29qVWFGbG1FMkl5d0UxNG1HTElMRHVuSGlHR25HWEpRZ2svRExMTDdGSENiUjNTbFBUa0p0cnFtYWI3SHAwOVhxLzdxQllIdVNES3hhWXAwWWlBU2QrNkZGMDFBaHhSRmVOK0FnR2dTMWZqVmFBR1FRU2ZwbmxMVFZEbGFVYWxlaFdiRUk4YkNpcVdoOVd3NTQwVlA2QU1NeVRvNVFBdkpzZlpORnoxQWdiRks0YThhVjJFRmgxU01JYUxRTXpDQ1NNczhvdmFmOWF2dXVCV1hROVNYNUxxaFRleVNmaDZycWV5OHJjWWZvQW9TMlRNS0JYVXNBY01DSUpOUFZEbktibnFCSE1GbEVqck4vNXVBYUJUVWVOUUlRYmdTQ1FzTXdxYnlrL1I1MmRsNnN3Wlprd3AyNWJFaHRxZllpUXdCWTJjRzJCU3JWN0JleFQyRG5nYUJKb08wc2ZweTQwWU4wQXNKNU9xMUVRV0F5cFVSQm9pUFBqSDlRcUt0M2pzMlpISXFtUEN0WDR3bkpCZTBUbmlOT2Z0TldLRHBQWGZoSjRZNk9ac1lBampjaVRRMHNBbXJDZVVibVBHbTJLejAxNnVnVmdTaVA0ekJNRUVyNFo1UzMxS3k2RjdrTUNlWU12QWkvcWxSajFzQkdaa3RFcXhDS2dmaEtkTUlDUkl1dEhVcEFuUnlFQmJIcXRaTkJKcVJGMFJGMThVbE5xbEFKQ0k0akxBaUpLamRKQVRRMzNZQ1VZbzhNYitRVnVNa3JhNEk1V0RmL0ZWZFg2eEhNWG1GU2RJamV2NXdremlZdDQvV1daeXYrT1F3SVZHbk4yR0RocXBCUkhJYWhjRUtnVVIyR3FYQkJJdUlYTEc5QWZkY21GUUl1dFF1VzJaTVVDVlZlRVFzWEpDYmhybVBQYTJ4TEYvb1dSMnJlNVBEVnFDWFF6bzNJWTJuWERMYTB4TzJJbmpCdzA0U2dBcGpTQ2EwQVFhSWhubE1PQ21PdEFJTGRoVWk3cDAyU3o3dVpHaS90Ujg1VVhjMnh1ZEIwQUFBVmlTVVJCVkd0VVJOSzk2cmxyNUFwa3hEa00vbnFZWkVxTm9DUHFVa3FsRk1jRm9wbzBIUUtzOUNjSTFOUndENWEzalJMcG1mY01KclhxTTFVOXg4UG15OGFuSmdXRW1acXNNNWMrMGxXaWpTS004K1JvSklESTBVcVlFb1oyM1pTa0YyV2JZM2V4TjRnYWJZdVdGTXIzRmMwUFRiVzFXVktOYkxGblZ3NDdjSksrVzNtaGFiZEt3TEN0K2JBOFAwb0ptT05lUHRHSnE1SGZJT1F2M2ZEVDZ4cmNwQjQyZ0lWL0xqMmJGLzVQNmVjMWlybmpEUldvZlg2TlR3Sm5zeUpIUGRRSUlXRWVmblJObEFJV25VbXRMTU9QUVNEcFU3OXlncXFUaGFOc2JqUjFqRnZYenU4amxnQk9CVjRKa25UVXlBMVlLNDBKQXBzaE5Rb0NDZGQrNVFSVkp5OGRZWnBDV0dOVjE4dnY0NUZBTVNNdzU2Z1IzejdiTi95VkdnV0JWU2ZRVjViV0tBZzA1TVNlRzRrT3FrcWtQSkQwUE93QWhnVmhMV0FiYjhGNWFvUVMyTlZITER5YWpocnh6WHc3RWxBanZjT2ZBclo4TlZvQjNTQ1E4T3RYVGxCMWt2eU9vZ1psM2pleWR3NHo2K1FGUjVNQU5HUXJWTU5SSTM2MHlORVl2a3dLQXV1K0dxMENNd2drVFB1VkUxU2RiSktqdWhxV2NjZEhiN2d1NTlkWUpWQU1mMVRBVVNOKzBMRmpXb0dZTUQ4SEZBUjI5YzZGd0M0eHNRMGZCQnB5NHFWWnVkMUJLNUh5ZExMQTkwVUd2TEFVMkJrUU5VY2JXZ0ozMG5jdkxCVkhqZUNra2lqU2tqeUxIUVMyL1NQOVYwQXlDTFNzK3BZVFZKVTBKNUhTUlNsSUsxK25wV1F5ZWdDMFlTOUExVkVqL3JNdFd3WUphaVNtbEJBUVpTU2dBNHgxVkFzQ0Ribis1UVJWSmM4T2JtRFF2OHRwQWpsazFCS29COWRxcmhvaHQyZjQxdFNpUGdURXF1Z2hnNGp6R1dLNGcwQ0Q1YjJucGl1UjhuU3ltOTd3U0NOSnlMbk1iY09zR2psOEdBbGNDTXJaVmFNR0RTKzExY0htRUJEN0R0ODNqZURUSHM4RWdRYXJmemxCVmNuaTRCNTJWWDZRSkUwamg0eFdBdUpuQzMyU3JocHRTRjlaSWlHenlsTWhJTUtaM1AyV0Z6Smk1eXNJMUVpNDl5c25xREo1QkE4YnREdXAramxnREJKNEF6RWdocnlyUmpVYUNHNnBHUzRFeEpSazkwd1JUQkF6WEJCb09HRS9MRlNKbEtlU3N4bWg5eFFpWHdVU1h5MVFub05HSlFFRVZyWlN0RncxZ25lemJGQ3FhZ1VkQkZiSUpoM2kzUExVU0JCbzZQR1RJdmFyRHFZU0tmZVRpK1NnazEvbTVuR0VZYytGNUxseFNlQ3FPcVZLNmJ0cUJMdGlUNmFXbGNFSkFtR3FOalVkaEx0WFJUb0kxRmk0OXlzbnFETDUreWxJQnVET2tLWE53TTNCeDVNQVByYmY4U200YW9ScHh6cTFlazBmQkdLbVc5ZTBsblNZSUFoTUZtNS9oY0lNbDJzeXg3Z1h5a2ZZd2owR243d3FsOERWOUpyZlZhT2thajFuUksrVlpRb0JNU2R0YTZGMnRXVUtBcmtONHNGSlhPRnlXWGFzditkelkzUXMrUjJ0TWg3YUhhOEcxR2lMZ0hibDBwMURjRUJrVDVhRWdIQkdEbVFwZjgxUnhaQ0NRTDZab3ZaQWd1V2F5bkh1VGQzVTR4REo2dzRxZ1RlbVpyV3lVUlpCQTZHZkxVV3NadUpNUVdERExJMHc2YTJvT2lFZ1A2K2tvNGloY2xYMVdMZnk0NDlWUGE5OFhBbGdqTmNvamJMWndXMXFHNElmREE0QXo1a1RxOUNUamlJUkF2SmpTL1lWV0gzTWxWU2k3UFAwZFNrQi9OWWllMkNUTlAycWRvNHdGKzFwZUFpSTM3L2FsdVZkUGFmaDFaOEE4QXl4UnFGeXpTUy9YNWNTS0h6b2pvL2ZnQ0dHclhqMEoxKzJwZnFBalkwckl0a21uMmdMQXR2S3JVV2h0V2NCSUQrdlpFS0RnZkxyVW5oNW83VUU0TktRNjdJRzN5dlZCNXNMVXAwRVBBUkUrRUNvajNQb01BUnNrcjMzVUxubW5OK3ZSd2tVMkkwMzN5YXY1eitqWk5TbzBHUlAyVWxtS3V4cHBGTkI0RnZZNGI4bXlXc1lYaHV6VndBNFd5Ry9zaGNvdDVYejFQUklZTEhJMkRNWWU0clRveUR3cTVnUFMreHd6OEVNQWdsR3YzS0NtaWV2WnduTTMzM3I0Zk0rNXZVZ0NQemNKMHFQL2ZHT2h4a0VFcHgrNVFSMTZPVC9BeWdtOWs4b1pkZEJBQUFBQUVsRlRrU3VRbUNDIgp9Cg=="/>
    </extobj>
    <extobj name="334E55B0-647D-440b-865C-3EC943EB4CBC-8">
      <extobjdata type="334E55B0-647D-440b-865C-3EC943EB4CBC" data="ewoJIkltZ1NldHRpbmdKc29uIiA6ICJ7XCJkcGlcIjpcIjYwMFwiLFwiZm9ybWF0XCI6XCJQTkdcIixcInRyYW5zcGFyZW50XCI6dHJ1ZSxcImF1dG9cIjpmYWxzZX0iLAoJIkxhdGV4IiA6ICJYRnNnWEdaeVlXTjdPRzVvWGpKOWV6RXlibWhlTW4wZ1BTQXlMek5jWTI5dVp5QTJObHdsSUNCY1hRPT0iLAoJIkxhdGV4SW1nQmFzZTY0IiA6ICJpVkJPUncwS0dnb0FBQUFOU1VoRVVnQUFBdE1BQUFDM0JBTUFBQUFpSU05bkFBQUFNRkJNVkVYLy8vOEFBQUFBQUFBQUFBQUFBQUFBQUFBQUFBQUFBQUFBQUFBQUFBQUFBQUFBQUFBQUFBQUFBQUFBQUFBQUFBQXYzYUI3QUFBQUQzUlNUbE1BRUZTcnplL2RpVVF5dTVsMkltYUpIRXQxQUFBQUNYQklXWE1BQUE3RUFBQU94QUdWS3c0YkFBQWNaRWxFUVZSNEFlMWRlNHgwU1ZXL1BkOTg4L2krNlprSjdyZVJoMHlEd1NDb1BaQkZlYWc5QkhmeGdla2g4TzJDQW5lSWk0QVIreU1FRUpUMHhFZ2dQT3doQVhheldlMG04akFLNlZFM1FTSGFrNmlBL05PejBVV0N3Wm1BeEtoSUQ3QTl5ODQreXQrcHFsT1BlK3ZPMXozVDg5cTVsVXpmcWxPbnpxMzd1M1ZQblhPcTdwMG9PcEwwL3B2RjdiOTdKSkp6b1Q0QzN4S1VicHYzcVhscDlBaDhSZnoyQjcvNk5pRWVIYjNvWEtLSHdMUjRJNVc3UWl4NjlMd3djZ1R1MjVPYVkxcUk3NDljZGk3UVE2QzZwSW9OSWJhOWlyd3dZZ1RHaEo0T0x3angzUkhMenNWNUNGeDZTQmVMUWp6czFlU0ZFU093SUc3VEVxdGlkOFN5YzNFZUFrMGhOaFNoTGxpWGVBeDVZVlFJWURaY1VySjZRbXlPU3VxNWwxTzQ4OXR2K1hpODd1R3dKVVJMRWNwQ3JIcFZlZUhnQ0ZRRXBVVlB3SVFRSlVYQXFGN3pxdkxDd1JHSUpkVGJub0JpKzNkMHVac3JFQStaVk9GeE44VzN2bmcxUlE0U1B2RDI1d0RzTElYY0Z2MWdxNXlvRUxoTERsVHh0NFBpRVdmaktRU2IySU1LTzFkOFR4QjdYN3IzcTE4VzRsa0RYbmFjR2VtWUVlS1JBWVdjUjdhcCtPRjV1dTRuaXY3cVFOZGZ5STZWWGhSaWZTQVo1NU9wb2FKeVVmUlI4WU9CRUJnVDRzRU14bDYyYXNsb2NaN0kwMlljRm1xREdXcVhoZGdKSTRRUXlLdkROVGtWQ0Z5ODM4QndSYXlZL0Q0WldOR3RjUFY0YmxXSGdWSFV1cDNIWmdjTHl5MllpRWRTYm1kQUZaUnNkejdLQlhlRTFnWUt5OEg1WGd1Q015UDY0WW9nOTdranpvaHI5cHE3R1JoYURzcDFoUEFKWE9xSjEzSTJQNllSR0hkWHFKcHVJYzJyS1RXeEY2eWJ6YUFIbWM4aGNjNUZkOEVkNGxsZ3dLd09yN1QwQm1tZEpmVWMwTGZjSU4yY1c4aTYrQ3l6ZWphZkU3TWdVL1NtYXlNUE5LcXp6T3JlN3ViK3B6cnZ0UTAzUHRSd3RVa1dNakNybHdKMU0rSmprdnEvT2VBQmRJaTBaYUw2S05Remc2Tk9hNWpWanRGaUtycDZzMDB0aDlwZzRtZm0zRWt1dHA2anorV1dHc0UxTFdNMFpoaUNyb1J6bW9jdmJZS25zK0o3QTZCUUQ1clZYYjB4Y25xUXV6WEFXUjZETExBblJMK2tMdXlLOFJ6SFB2Rnl0VkJRZU9iTi9kL1k5cTY3S2dqTlozN1NvOC93NnUxa3ZtblBROHN0eE1CYWgxR3IvWGxkVSttcndIT2hJMFRORDNuQXJINGdLcjVWOUd1aXYyRUVkWFZFcjlBSTI5eUc4VHhuZW9CYWJZdStaTUxRRjNiWEpxWHIxKzFqY0wvYjh3S25CT3puWHY4ZFVmUTB1eGlENk1kVlNoRDFnL01NNXY3WGZvbWdGcjhLcHJZSkZ2VmVHa1d4MklndTRDK0tFSVZldHpJbUVhMytvZjQyQ05qaXk2WklYUXFSUHpaUWFOdmtPWWxBSVpZSWJXQVI1azBNU1Z3QzhQQnQyblFIb3FoaWhqc0ttRWVYcXNxRXJ2SkNJdUEzYVVjMnlYOUNDSHhGb3JSN3Q0MXNqRkVzdFNPK042N0RTbVdyS2FKb1FZalA2YW12eCs1UDB3QXRCbHRkQ1BYakhOQUtiUVhVM2laZjdDV2EyaXJpb1VwTFVacnVpaUhNNm5oUjBSdTg3YlRzUUszckZFZis2eU9BSFFXVVhtbW9DN1FkdlNxa1VVZkVCWGQ3YVYwd3dGRXphR0ViTVhrbWpZQlNJV2FPaTNvdDhNUjJTOGVXdTVzSnQ0Qm5QZ3p3K2JTMG5MSVBBbnBtM0YzVlBOVnRhWGFZMkJOR3IxRXVrYkJtZGkrSGVoOVVnMVhmRWhqQ1NMd0hqSUNGRjJsY2JFQnEyc0dzTmd1UWRWZUhHNDQ4azQzQVI4VWJ0THBXUzROVHRNTVJVZWtIdVVuSG9odkJyak5PU3NYZURXYk5qL3NoTUVtaitXdHlXQ3NmWnZJQnNMdFI2YXJqTHBKWnpkSnFyaEhJeFB5WWpVQmJia04vbXNSYVRuaFRud0h6Z25VRm9aNEpmSlhtTEQxemtaRjU4Nk9Qd0ExS0lSUXFoTFZSejFIWlJxVmwxSU1iTlN4OTF0RXhYSjBmOTBHZ3FzT2ZVelhDZXAwNU8zWXE5QllUNjVhTzkwRjNtRDAvWGgrQkM4WWZ4NFJuVGVhb1prZTRxN2JoMlppUmp4MityZXVmSU9kZ0JNcDJsdnNvb0daN1QwYWxOYytXdGFRalYyODNoYkc4V1ZwKzNBZUIyTms3MWdIVzg0b1hacld4NlhyT0hqMVhiOWRkejJhZlUrUlZFZ0Z2OHhlcGtKSUN4dFhQN3N2TVlESDZPWGJNN1J6TzZ5SXc3cTNjZHMyODZPaG5yQXhZVzg4eHE3RXlrQzl1WFJkZ3k3QmdCeW1JV0pGcHFib0ZhejU3cnhMTldUb0dQc2Vkckx3OGw0bEF3d3ZsWXdDdktOYXlOWjh4d0RVUlZRMUxod0d5cEpqejMwRVE2UEV3VnN4dFJyVmp6ZWN0TzVCcC81T0pQQUgxalVGT2tmTW9CTHIrM3RNdUQxVEhmQWE2bTJCK0gvMjRaalh1QnBrclAwby9lYm8rQW9sUlhkYkl1MloxVFJrYTFUV1M1a3lSc1FwQzVYdjBybyt5NUNpenhsRDhEYjBVNDVqUDJ0QW9Tc1VCT3U4MVE1YjJqazNuNzVRUENIWFRzMENpbm5ab1lEN1QraUlsWk1uUW1OelRCYWJyTDJKZFp2K1Nxdk8wRHdJWHpTaVZUQjI5d2dMemVVVzMwaGIyaEJ6TkRoMW1Yd3NzRjgwQ2d1YlBEeGtJcVAxaXBqSitXR1dCNDdvbXdnRFpScmE1VEdXZlhnS2xzWUtmUEEyQUFDenBWY3MyeTJNWmhseEprNUVsRzZPOVFXV2ZUaFJhOHMzVFFBaDBHVjNpdnNLNHc4QWpmQ2tCWGZ6SzlVWnBWak85TEEyVHNaT2ZGVzk0aGV6bmlmMU0vWFQvSlF5SzZjU1B2ZEJrVFdiY3hwK2pRcFhuT0NmQ3RDVVpKc2phSUxQYUxKYzNwSzAzWWVKL1J1SnhaK29tZ0g3Y1o1Ym5tNjZKcXlKNXQ2ZlYzbDYvUTRXYWZsMEk1QnVOUDJNRDE5RkZ1VlpiYjhsbURuMU94clk3aTc2NEV5akZQRDVPNE53NFpWZThPZnAzdTExSmRlSSt1OTNBNmRVTjVvc3JzMllCSExhMEdhMHpOS3BuZHVVakFqcWIxVEFDWWY1Tktyb2o3dGl6VTdhcngzNXVuSEJTbnI1eHY2ZENNSDdYUTUzcGlQdFhpZjdrbXRpbUl4SVdhTmw4SnFXeE50MStkWnBlRTV2VFZiVnpSRmFlME05bHNYeENaNWFuN2NwQTBKU3o0eEhrKzZ5ZTlmb0daU00rOVkyZnVFY0kycFFnRXp6QmE1eVBiaEM3OGZmbm1iN28wb1dtRzlvSlpPYWNyaDcvNllzYVZJVzRQaitXc0RLOGphbUtrT2w1dHFkdjVjL0pFdWtaOGN0V2RkVS9KZWhybW42Q2g3S3puL0Q0dThGTEt4T2l2ODFuTDdiZGtjcFVkU3k4NTVQeHJYK3g2aE5QVDZud3padjd0ejliUFZmcFhyV05UUlJGaFdmZUV0LzZxYWVrbVE1R3VRT2ZIL3lyWkZPZldOYUJqVEZSMmYwL3hUcU5rZXYwS2RuK05KZW5NRWlRZHJlRG5Td0k3ZUNpVm5PSzV3WTVoeVVXdmlEUDZ6N0h1SmtKWXB1TnR2aVBLK0wxVDcrM2NPYzM0LzRYc3ZUSHNGMDRadjRpTm1HKzRPTzRhdWZWUGFjTE0zWUNMMWJGaTMvODZ4K29DdkZMRG9PYm5mNnZ6LzZ6VzFiNW4weVRpTklWdTM5ekwvNHJpT2VNSklod3RqZFU2ODYxd2ovS1d5TmVWdXFlNlBTaCtuT1EzNDhJK3Q3cUxBRGNDK21RY1JuMGtvSjdzSENSeG1Kei9aSnNmNTZFR3ZHcXBKUmkyQzcvVjdGYm9xYmZjcFZCa29oMTExVmlVckdneC8zRHgzLzVaLzRiYjc2NVRWVDFXZmdkMDM0WGJVdCtaYUREV3laWU15UCtVdFZ2T1k2VzJ3S0dBYVVIRWxqUEJyMU4yTHZyc3JIOU9KNDBnbjBpMXIyMXREbHJIVStjVWYzUjVKY3BHMUFobXk1eUtsODNhNTFsOXE0STBvMDBaOVFob0pFU2QreHljQXoyZUE2NHUyMUJUQkhuekZLckU2R29uMDM5VVlpVjh5UmZZeEF2VFFObzNQSkNiT0N0T2M2dWJZSE5GRG9aUmxsNUtUU3FNYWkzVmEzelZkSTBjY3RBZlVFRmlkRG1yT3FQQzZ3TDZlMCtFemlRSU1nZjY1YmozZXZuYVhvZGV0MnljSzRyeEVzK1ZMaTdtcXljQ0gyQW9NY1MwTXJVcDRuMk5jUEx4aEE2cy9yRHpsa0x3c3hCakY2RVY3T1hkUUdyUlh4Ym1zaW1kQTNpTjc5SXJGUEEyak1xdGg2dzRqZ0h5MEkvUVcyNzZUeEFiSmdaVUw1cUladlhnOXFMSlovZW82TW9TUUVzSlh0cTNmSUZWSytvYXNwdUp6bkhoYjVyVTlocjZONkk3ZytTclBMMWxKS2lBbXArUW5Bems4U3lDVUhQOEppWU5xUzAyRk5OWVE4Qm5jU3dUTzljczI1NUU5VjZBcHREOWxyeXNucG1zRDNCbnhscmR0b3piZXk3YTNXN0hTTkFESXpxaVhRbmpkalRuSUV4OFJMVHZ6aXdIN050NXJRbThIV2dYamZOZEtacVZDNzlBNzJTcVo1TlB5cDBWMW4xWGpHcUpFUnNHZ1ZpZFBWWjFSK2UwbkRVSmdOVjBGWTN5alNVbHhWOUFkbmtxSjdtU3JEZ0JqS1N0TWhYVXEyY1g1akxQTlNMejNuWnBxb0pFYmZNbTV0c2daeFovWUhMczJEV1VYRHdvS3pqbHROZDJWRFZUV1MzVmRiOFRycVVqemovYmFVYVdCM2RjdXFOaEJBUjkxZlhqMnVOZjFiMUIzMTh4TXhLMkE5a2ZETysvZ25ybHNNWVpGT2lBY1kxWm1Fb0dCTXFGekV6YW9aTDlsYmFGcDMwclpKZjNkMjJMQ3FIL3MyckhIdUxaMVYvU0tpTk5pNERRZjB3OHlVM25hZS8rSFI5MWFTTFUwTjF6cXBxTkw0QnZyc1VoWFdSRlJabWp0aXhtRHdSWW5vaElyWityYWxteldWNVBMUDZBMmF6NDBFUTFQckNHSlY2Q2xLcWFWdXJnUm1qSnJ2dGlnS1doeUNMVmtVU0lsRlA4UmJUa0ROQklwYXJ0aFZEZlZFZXo2eitpSEFwUWl2QktLUkFqRnZPZ01nakd2R3NadWpsUjB5V01oaU9vdjhpaXMzNnQwQXlRUzJ3TFcwYkJZbDQ1M0Jkc2RSVzViSEQ4NFZ0ZUZaeUhUUFh5ZjAraWNFMkpSNE1YQWlGbTY0bDZiMGRuL0p1TU1tMDRkT3BOQmQ0S3NKRTZLcGwyVjV2eUQyNytnTit5enZmWmFEQVE1L1FGeGNDaWxhNmVrYS9tOFk5QllrcEZ5b0s2VmNZaXMwMFFtTTlTTVF1R2ZYUWpTdnI4ZXpxRDN2MWxJdFRjV2pybHJ1Y0FPWFZibG5tRzBzSlVsRmkvZEI4Z2t6RnV0UmEwMitMYjMrMnJRMFNZYUlyVlZOV2Q3TERxdHUyTzRzNWNzd1RpcldYTmhTa0pSY0liSStYa3RkYy9ITDg4cDhOSVkyZEwxQk10TzZOT1htVG13V0pGRzhrd2NXWWZqRzFwQjhub3ArMVJET1pHanVtNTlZdE55U3BQOTdrRkErUXhZa2VpZDZORmZDcHVqRERQa2lrOXcvcENmcUtDalk5VnZRSFh0NUxQSjZPVzI0QnhSY2dPTWhtaVVQbEVDd1YzeTNLMFZxb3NpNEtFa2xzdTErS1p1T1dQTU9wMHgrUGYyOVcrcURzY01aUEdSc1UvQ3JITGVlS0gvbVR0dGhiNDlMQmptUmg3dHo0U3RrWUp0NnF6QVNKVklNbGlUK1BsWjg2RmJBUlplT1QraW5FdUpTTXRMRlBwMnFwN1ZrVFRvaFZOcndVUSs2ZVVhLzdDTnV2aW96Rm5jcXFaRUZubFQwWkpFcVdKOVdFamtoZFBHM3hVeG9mV2FrbE94Lzh3Y0plMGoxbzZoRm4rRytVY2w5L1NLenBUQSt5RXNMLzJwc24rVUdpUHZHOSttajB4eDAzaGVkYnpYZDhoK2RrQVMxMlY3TjdnY0N4RjhZQVp5ZGhabFBqd2gwMXNiZEt1UU1uY3NGL2pkMU56QkF0a2hRaytxY3crdVBERU1DM3ltYzVHNldLRUV1Sm5zYkI2d0VvaDlzZ1M2WU8rOXZrd1VzTE0wajArM05SaHdObUVGNzVqL2lRVnBBditsaExVRHZKYmZOaHR4d3ZvL2tMV3FxYmhUdXo1dUwzSnZXTlJIVk5YeDJzZVdrckI0aytBcXcvT3FUWExpaTk0M09jalJMVWNITGJmTmd0Vnp0R2NMRitndjdKU25aRlJqVWhYV0ZWRXdxcm9BZUozaWxZZjB5cXg2RFM4bXJQVUtFdC9IY2cwUFdGNURUSmw5TjJ3b0ZNYTJRQm5ZN2kwUXhvcDRWWUtlc2drWVhMNHhXdFB4cEt1Y3NYdGJKUGVnUTFYbThPWHNEejYyM2VJRWs5WGdGSmltMWlWRXF6d2FtNEFNZ3kwaHNjTnNxU1hXZEhlaFdXWHhiUmE2aGM5QWh4VmFsOFpLd3Y0NHhIUS9aNmMvQkNPZUFkVlBjeTVNSHZVQ01yby80NlpMSkdiYkFGandoWjFrR2lLNGoxeHd3N1d2UlM3ZEZnbWlIVjdjM0I4NWljRnBPdGkrTFJKRW1YU2ErcTJHWUd3LzVraW1zcHY0WDRBRFg1Z2tHaUsrZUszZzkxa1o4SWVpVThBNVNqSWJ1OU9YaitQck5FYTJYTStCOTlzQlVTbGtPRTJDamM4WWdSVjFHS08wZzBUTWl3L2lqelhiNW9aYmg4cHp3UDkzZzcxY1dVVzI0NWFOUnMydUtRT1Zxd1pROUc3c29rUlJVa09vSTVjQTNJZGR2THZJRHZjSjMrN0kyTzdqUzliVW9qekJUZFRBMWdiYnVFNGZKb2JVZGtSeHZXUWFLVnkvb0RDeGpMaWpxV05aWFlScWN3VitYOTdHN2ZRbTY1cm9mVmtOYnRidHY5ODFEUEh0UXlvQmdrV2ptc1A2Qm9saFMxYUcxenkzYmFjeXI4bnV5bGpsd3krYTZyZjhaWm1zcjRnZzF0aUV6ZG5SWTdlbFFIaVVib0dGdmlzQlJibXBwbGk1cEdSNStaem5TUk0rTFZIZU9TLzhHODZkNllZeVdBU01iWU5hNnNvTERDaGVHUFpSZHF5SkthSUVnMHNvMytnUFd6cUtrbi93R3hvZVBWazlZbGR3Wkt3aTBueDl0WWFEU3FWd3dNUTJlMlhGc1JVTXVvVnBCb1JMUCtvUERVdXFhcWI3Z1psaFBJMFBqTFNxMVFmM3JHSlhmVjM0THZsdmNnMGt6NVZSU0Nva0xpMDdRNVowOG1LU1BwT2dhSjNOYm9EL3AzR1B4d3RWZTUrc1NPUThhcng2eExQdVpZeXdtM3ZBNTB6WlJmUTRISDFnRXVFOXZYekYwanFPWFRFaVN5Y0tNL1hLaXJKYTQrSzhlR3hYZFNQc3FxNHdtM3ZBdDBUVzJNd2lHdUU4K2REVGRWOVRwOWtNZ1lHdjNoS3BEYUdsZWZrZU8wb3dyMEhpTHFlVEZoYXBlQkxnY3V5TjFJYkRtTG9zSGoxYlM1eDk1ZWlGSVBTSkNvUUxUNmc0S3RpeHJaazU4V2RVY0dQZHhuMUFMQ3BqYXlNWmx3eTdjQVNVdkxwTkNjMDBwU2g0aFh5KzFOODFvVzNUWTFPdXRtTDdWMEhSVlJjVm45UVdIQmxtN3F6T0dhY3JvUGhSb1BFdlN6YS8zbHBGcys0ZWdQV2pFeDFvaSt2QVpvR1NsNVY3eC83ZzdvZFAyV1ZVcVdxS1MzcmVNS0Y2YWxpTzRjcmp0eHVnL2ovVzg4VmFidmZPZUw5emdqT2VtV3o0cWY0NEdJUFl2MktlYXJHeUplTGJjRXIrdUdlRVZFM3pYSGpMTkV5VFZtWndsU1BzdXE2WEU0NWxQM3hMc3ZYdFZkUGV5aDdRM0ZKU011NVpiWDdEZ212VzF3TnkyR3lkUTRaaFJoTEYvVExZTkVxblAwQjRXbmppL2NOQnNUT3YwM0QzTnBtYnowMm9DVEZnMWp3aTNINHEyTms5UmNGOFMwR0NiVFlLMEJXOC9Na0VFaVNYWDBSNFIvRTZVbmxLUC9XbXl4dHZ1bHI3OEhWN3M5ekxWbDhkWWRuSkhkWUw0eEp5Q2thTFBtdTRMMHJ0YzJNeDdzQ0dXeElWdGlTZkdsTENKSVJPV3NxeitndmZSaTJkRi9MYllwMzUyQ3pXTk5VKzdyOEVleUpkeTB5aUl1cGNOSlBmRXNWVnUzWmgrekQzM3NDTFhFVTNhM1JBU0p0SnlzdGJNOHk2Uzc0RFgwZVlkcFVJdy9KdG1iNlpscEdER2FsMVlKM2JUSk1oYnNBR2ZTVkN5ZVRYbjhQME4rVTQ2cmhqL2l5YUFiOTBSaHY2MHAvd2RsbXBqUUh6UXZydEg1UnZzTjljZi8wUmVmZjdOeDBkVDFqR3ZWQnVjcWErbFBNUTcwQ3hQT1M2WlJ3aTJYZER6Z2U3Ly8xQytqd1RYRGQrRE0wNFQ0Tk1sNmpTc2hTUFQxQjMydnQwVnRKclFlY2RzZk9LK21ySVNlS0g5WHk2c2MxZ3JZdDE4SnQxenh5bTh6aldwR2ZxdTh4N2Y1dlFnUkZ4SkJ4TXZLYTYwcytVMFBWYm9vTzVNWXUrMTFMWE9MWjVaRG5TT2pjZEl0MTJ6RmI5NGlYdjVwbzJVeUdnOUlmdjh0L2Q5NlI1STNRUFRzRCtLdmtFT1QzRWcyZlRYWnJTZmpLMzR2ZWtyeUJPSHkxQmZmRXJ0TFE4UlZFSDM5OUVMTnJvVGJqWUNhZE10SElQS2dJcVk4KzRPazREL2dwcmRITmtUSlA4UDc1RUNWbjF2ekt6SktHTmpMWGhXMlMyZ2RCYzNKdXNUakdFbmg0bUZpcENQcGdSRml2bVJ2S05FZkFzWEVabGpNcnlYTGdOeS9DUEdpejFYQitDcVBuRjBBMUl0ZUxXWkRQUy9DSW4zRXF4cGxvYUZEUUtPVWVWQlo3MHhxaGlpNjQ2WlArVVNhUlVydUNhYmozVzJVL3hOWUs0dk5yUXptRjVMT0FxSXRPam9EazlqRzRZS05EMEhzSk42S09ZU29ZMmhhL0I4ZzZrTmQxazVXRjdQNDJrQmRLSE9FMFhEWE9HcU1VZjJnb1k0NjQ2eVNqRnIwcU9XTmZmNlRCTFFQOVRSLzdBOWFnTjhodTg2Sk82a1EvTmZrZzRGbThCZVBUSUdrM2ZMcjlQTUVxeWxNMEg4WHRITEo2Y1FWOHhJckJtdHExNnpEYUxONDc4UVcvTnlsNUl6cFZ4K3FGSERMRHlYdktCdGZ2dlgydjErakYzeEx6bGtxUnJlU2MrSlBkdzZiazhVU2hiWTNIS0xPenZGQ1VicnEwSlNGdzRhVER0MkRZUVg0VUR2ZldhVlZIb1A3UGxJeDlXWHE0KzVoZGlqdWMwNnE2aDR5SEgwZDhVZFE3VU45eWVrL2RMQUowKzV6WXVpaG5henFPR1hhWjNFT1QzYys1RFo4NHhOcDRVUHRmdDJvaVdIdFc0YkJEaUlhMUFwV3lGY3Fsek9xRGszT2NNc1BMZmNJQmZoUTQ2T1RHM3d5Q20rWUFoUFR4NFZzcnEzZ0o1RFRJZzVDbVV5NHFBZVJjY3h0ZktnN2p0S0ErWkNPdmFkN1YwNloxWWFubXEzRkRjOUJNNmZJTFIvMEVueW8yNEIzV3pkRkFDTmJDMXZ4dUR1MjRPV2d4VmM5d2lnTHA4a3RIL0M2ZktoUk1wcVgzdEliSUZoVXk1dzh1K3dPRGRpVm9kZ3FaOG90bDVlV2hucEpYekt0NlYzZjE0Tk5hTGNSZW1ETnVrdHlYczBvQ3RuRy9DaWtINGtNSCtvSzRHVy9oYURPdEpoTlgrREFaMWpmUGZOOEdPYlJaYVlHR0FXak85dG9KUGxRTndEdnFoWThtQUtCUmcrYjFiTlpvMzBrL1I0N3l2czRraDZtaGZoUVl5WXpYcll6TFQ3ajZxK3N5YWFQdXllKzllYzlJVmhvV2NKN3dwK3JKZWg0SlhuVll4eHhJUkFoSHZFWlJpN09oenE2dzhhenlkaFRIc2dGb2QwK3JDUHNPamVET3JOQWE5UC9Gb3RiRTJzSnMrTHNmZ3hqNUNBcmdRbW9uYk9RQzdNdXk1VTNSblY2WUdmRXI2OUYyR3FCckVsUU9hdXo0cmExYUN3MldwNHF1M3Z6ZEpqOU8vck5FeUdRRFhVVFVKZUlaUmJCVkxrMXFpS1Z5NVlYMktnTFVhaThodGlhcm5LZTBiaFBYTitHb2JibkltVkREUkRWQzQ0WHNSTWYyaVM2ZFA4bVFZTG82cHFGcGlydUgxY0RHRnBiMXN1NnJyWUE1M1lzNjNuUFpVTWQ4OTZrOG9yY1AxV3F0aVJZTUFJWERXb3dxeDlxcXlJc2xuV216N0RQMlZ4aVVuN01oSnJNNmhXSkQzM1VBa1A1ci9jVVd0aDdzS3h5K0lWWjNkZDdtNUJkWWJyNVB5dDFlMWU0N3R3ZU02R21yWEpyQkV1Qll0alFEbVRVVWNKQXR2NDZXWVFya2t5ZmhkaFJ1V2lHbDgxK2VKRFlvRzcwbUQ5a1F0MWpxMjZXUmpPWkk1c0tET3c5c0hNZDNRSk54NmptVzlBVlZ5bkZxRng5ekNNNDhBVm1RVjBBVG90U3l2aWpPR3l4NHBiZmVyRlF6L0VOa1FzQkdtb2E2cHowZlJpNFA0OWh4aXlvb1p6MWN0Y2NBVnMyK29NK1Y3bGpBR2tZL1lGdGFxekQ2NHd6am9ZenoyUkJEUXhmcTlCcExPUFlzUlllblBjVmd4dFFYZFVGM0p3bG1hVlBISEU2ZTZGT2ZUVkhjTWlBdWxBeklkRDZOWnpXaVVwRFBiZE1SMkJXY3g3ejZLTE1rKzNDS2JIem1ublA1VEVEYXJnc0w5UjR2RzlUV2gwbUtqM243c2gzb3RVTDJZdU01eExaMUVWblFGMzNQOVNJZ1dxaTBnMnJNOGlzTnZTZTFUR3BzK1FFSUJDR0d0QzJYSGpjelI0ZFo2N0RWTGpEZkJXSHpyVDg2Q0FRaHJxWmVBME9lbmlKR3pscW16d2JRNCtGZGllWk1ULzZDQVNoTHNZSVFyc0plcGdKOEdBZU5sVnpsZzY3Z3d6d1BHVWlFSVQ2U2hLMXN0WFBNS3Z0aW1QRDBxRkx5QURQVXlZQ0lhaGg2Wlg4Qm81K2hzNVlNWlYxcTUvaHVsdTZZY2d6Rm9FUTFPT3BEUnlPZnQ2eU9vTW1WV05XTjNOYno2SWF6SVdnYm5OZ2psdTRtejI2SnI2RVdzZXN4c0NIQVo2bmJBUUNVRjltbHp5YTBtOHZ1bVkxM0VnanpUV3JZenZBVFgyZWNSRUlRRjAzSDJya2YvYnFtTlV3UUl6ZlNCRW1OcXVCdWpWTTNCUGtlVVlnRGZXc2NjbWpyV1hGNXBqUDJ0Q1krZ3pWT0hUY0RRcWhqajFMdGNoLzB3aWtvUzZiRHpWRzVTWFZZTUZPaFhCbVZrQWNsd2JmbktYREFHbUJucStRQTRTTWxJSjZ5dnAvVVgxZHRXcFk4MWtiR2x0U2NZQmUwbktSM1VhMnFaOERUYzBQRGdJcHFKdU9lMTNkVUp4MSs3RUpaRGRCckxlb3hxRlhGRXRIM3h5cXpaT1BRQkxxWXR3eURBVU8rMWV0MWFFdDdGcUp1Qnk2ZnRrNVhqT3Q4MHdDZ1NUVU56ckIvQmwrM3d1YlBYUXpHQ0FVNmRCZnl2SG85SW5NS1dzSUpzNlRGeW1JdXUzQ1VIMk4rbnJnVDMzbjI3OVgxU3VETU9RSVIwcklrcUZ4U1JwMlBuMEhkTG5rUzN4NVNpTlE4LzFwMm41cWsvYTZZZURwdFhDQ21pQ1Y2NDFrVmpNZFRzNEs2UHFmSHFkUGsxUGtQNGh4WjdLS3hSazVyVXljQ0JNVXlCSmdxMjBUZGc0ZHQ2QUZpdjcvOUZTWnB3UUNkd0hRUitjTkVlUFVUZHIvbTNOMjQ4VzBWanVwckJTWExsa3VPNHJleU13elVlSHRuMy8rSnlTd3UzLzZnczl1UzBUS0x0Qm0zYkJweldxODJyMkV6ZE5xM3dMb0pka01QM1VhMVhXOW40R0orVkVoZ0hDZGt3QVVVdFdoSUt0ai9UMXJWa05wUEJqZHBTTi9McDMrZmZlSFRmQkVDc3QvR0lHQ3VQcWJ2NkRTTGEvVDFuVE5oM3BIOFRhY0NCUCtxL2ZyK0d1WURWYm1ZQU85eG5RK1EzNGNHb0hKcTlkc203RlA5SityU3pNSit2TXNWNTVqQlA0Zk15ZzlCQTA3aXpNQUFBQUFTVVZPUks1Q1lJST0iCn0K"/>
    </extobj>
    <extobj name="334E55B0-647D-440b-865C-3EC943EB4CBC-9">
      <extobjdata type="334E55B0-647D-440b-865C-3EC943EB4CBC" data="ewoJIkltZ1NldHRpbmdKc29uIiA6ICJ7XCJkcGlcIjpcIjYwMFwiLFwiZm9ybWF0XCI6XCJQTkdcIixcInRyYW5zcGFyZW50XCI6dHJ1ZSxcImF1dG9cIjpmYWxzZX0iLAoJIkxhdGV4IiA6ICJYRnNnWEdaeVlXTjdORzVvWGpKOWV6RXlibWhlTW4wZ1BTQXhMek5jWTI5dVp5QXpNMXdsSUZ4ZCIsCgkiTGF0ZXhJbWdCYXNlNjQiIDogImlWQk9SdzBLR2dvQUFBQU5TVWhFVWdBQUF0TUFBQUMzQkFNQUFBQWlJTTluQUFBQU1GQk1WRVgvLy84QUFBQUFBQUFBQUFBQUFBQUFBQUFBQUFBQUFBQUFBQUFBQUFBQUFBQUFBQUFBQUFBQUFBQUFBQUFBQUFBdjNhQjdBQUFBRDNSU1RsTUF1M2FKTXMzZElxdG1FSm52UkZSbEhjdWdBQUFBQ1hCSVdYTUFBQTdFQUFBT3hBR1ZLdzRiQUFBYVFrbEVRVlI0QWUxZGZXeHN4MVcvL3ZidWUvNG9JUTJxZ3RaVitmcWpzS1pGYldsS2QwTlVWVlNON0xRa1JHblF1alJKYVJXMHJxQXRDU2wyb1lIU0QreVdJc3FIdEV0SUNxZ2hkbFFDaFNDdGFjaHJHaDdhbHlLSWdGVHJJc1JYMnE0ZjRabVh2RTJHMzVudnVYZm1lZGQ3L2V5TjcveXhkK2JNbVROemYzZjJ6RGxuNXU1RzBZR2tmN21aM2ZvakJ5STVFK29pOEh1TTBpTjFsNXFWMGtmZ0EreW5udnpRYXhoN05uM1JtVVFIZ1ZGMkM1V0xqSzA2OUt5UU9nSjNuYTJUekZIR3pxY3VPeFBvSUZCWkZNVVdZK3RPUlZaSUdZRnBWaGNTSnhsN0xtWFptVGdIZ2FFTHNqakIyUDg0TlZraFpRUTIyQ05TWW9YdHBpdzdFK2Nnc01EWW5DQ1VtTklsRGtOV1NBc0JySVp5WGF3eHRweVcxR012SjMvdHAxOTNlWFBUd1dHRnNWbEJhRE4yeHFuS0N2dEhZSTFSV25VRWpETzJMUWcxeHNwT1ZWYndJVERVbGZIUTVGQ3ZPd0ltQ3UrUjVXS21RQnhrQW9YUzJVQ0ZRLzdxcXo4QnNKY2RtaWtVV01jVXNsd0FnVkYyTGxBVEp6ZkRlREttVE94NG82eHNFQmp2QWVwUXBHT1lzZjh6RXJOY0FJRlN0MURudzdIU2s0eHRCc1JuWkkwQWZPb3VGY2cwWS8rcm03bVpXbGkxdUl6SHVqVFdOZFFuR052eFE0WEg5V1YvVFVhMUVJQ1oxdVdzaGhVOWF6VzBzbmhjWmF1WVpiMElZRUoyQy9XR2puakVKVFhZODNGU1ZrNGdNSGErYTZqYm9iazd6RHJsaE9DTUVFZWc5dTZ1b1c0d0ZtOHR5algyWG45RlJyVVF5TE8zZEExMWxmbmR5bHlBYm5XVFphTm82QUtzNWU2V1JURDZneVUxTnA5QnVUY0N0YTJ1b1E2WjFibHNUZHdiNXlqS044OTBEWFhJcks3dExuZlQxWEhud1Q1czExRERyRjcwNERYTVhzYXB2NXNCN2tISGtOcVBkdzgxekdxZlRpN0tFRlExZzlyZ21zemxtOXZkUTkzeTdta05LL3dEaG1DeTArTkptY1NNN0ZxQmxMeG1kVkVlakJ6dHpvdzVuampqcmx1UHg2Q2V2dkxSUCtWbzVKKyt1ZlBUNnc0d0ZXNFVQdjFTaHo2c2RtOUhRcUZzUjhieExVQi91TE42clNNQ3ozbDRobFUzNUlIWi8wdzA4UWJXcWJMT25JYXNLQ042K1piZjV0YU14enh6Z3J3L1c0Rk03cFpIdU90WDdHQnlQK1Y0Z1ZNTTluT3Q4ME5SOUExejdCVFJqOU9VR0ZWbUtZeEFpNDQwMmxEWG9GQ2FPTEEweVE4dEllaTNhUnFQSUZyOVJ4M1NLVGppT3kvcDBOOHFaUnRlQnF0a3JrckEyVkNUUWlrZy9sLzRDYzY4WnUrNklDYTlXQkVtZEVWdEpBSituWGFTOGpPS1FvRHJEeHZxYVRyaTJHQXZqTW13VXR0b2lpaUNXZjJnWFBwcWFudDhRUVBOMkpJU20xMlRDQ3p3Nzd3MXEvblptelYyWVcxV01DL1lPNFl0eHBxcmd0NVN4MDdiRnRTeVRuQmtueTRDMVRrcVcxQnZrTzZ1bUVnZkpuS2RXSGdxTVFWd2hNbXNxTm0xR3dSR2hOTmhRVjJqMmR3MFJ6cFc3Tk5NZUFScTVXdlpqNkNicm80N2o5QWY5cXl1WUpta3ZVWmNlTUxzWGRZb2dUNG5DN1VNYWcxTFZ4bWhQMnlvQ1ZoRXBiV0xEVWkxSkpqVityMkFrcTNETlVlV0NTRXdMSkV6Q21TS1RqZ2lLcTNQMVRRTXVoSHNPdTJrckptbkVaS2UwUzBFVmlTaUJ1cVJaMUJ0UjZVcmxydElaclZxWGJXTlFFWE1ya0VFS3ZPaXlrQTlkUVVvc0Rwa1JSUlIxRU9sR1VOSGl5emdvWERwNHFyMGg2MnJxVm5iUktWNTFFT0phaGw2enRJeHFqcTdoaEZRK2lNT2RjTXNoYzVtWXNuUThUN29UbGh3VmhOSG9MQXBLVWFCY0VMVkxIbTIyb1pub3cwVG5QQ2RqWXZMeWtFRWN2cDlDaGRxbExSK1hqR1d0S08zWVc2dkJ3Vm5GWEVFTnJUbDVrSU5zMXJYMUJncnEzYTIzb1l1V1ZiMDdMb25BbHAveEhTMXJaOHJybG05bzRRMkxicWlaZGNRQXRPZHVxcHlaN1dsbitHaWExMFNXV1kxZGdZeVcwK2h0L2NWUmtROGlVYVdXZTI4U21TWjFaajRLdTYwZDBjWlJ4QnF5NnpHQkYvU1NMV01XUTBEWkZIVHM4eGVDT1FlMXVuUEdPdFFRVFJwR1BONXhmaUhVVlF5ZEtBK3Q1ZjhyTjZIQVBTQnRwaHBZMEFYZ0M0WkdrOXdhOE9pTjBRSTlUL3JQbWtaN1NJSU9GRGJablZWR0JxVk1qVzJsc2ltQ0VKbFovUXVBcXEveW9IYU1wK2xvVEhCUTlhZ3Z5Q2JJMHRueDBhMUQrUVhtMUdUQ0RoUUl5cE4rNHVVa0NWRFk0VHZubHQwcktqRWNpSjdwNXhRNmlrNVVNTjhYcEt0cFlVOXptZXpSWWZaTnd1V2szb0RvYWZlampXekF6VnczSlJvckloSXg4SVdsVjM2TmlpdEpYeGtxU2NFb0JDMDBSSEJrTnVXclpHdEkxdVlvN0pMSndwdCtXYXBOd1FBdGQ2ZkpmTzVMcHNEWGVUNGZpTTNxeFc5emRtbkQzOVZ2Ty92NUVnUDZUTDFLNTIzS1ZEMEVQNzlKcDFOWnFDR0RXeFdoR21GVC9aeGNWTGRvcmU0clRldTQzOUppWmVJVWpKZnhrdlVvOVBOYUpXZFp2R25QWHJSbnp3dU1zWmVyNFJZUDFaemt1L1ZsbWdKSkxOYUd4d3pQTnRZNWZURC9HanFJUjNLS0lwQTdSZk1QcXdZdzEzbXVFRnNVTG1yUGxvQjBveGQ5L0ZYVVJWc2FUMWJoMmxXRCsvV0pWMloxVEFDWWY2TkNEclZIVmFhTWtNOWpDR004TzViNStwMjUvbXF0aXBzTXVXdHFCUC9ObUtEOWpuTlUySGwwWUo0S2NDaFY5bnlhT1h3WHlvL3diYjBVQThoVTJSejZIV0svWTNkOTEzV3NtZlRrWjlrcDAvZGR2MzFOOXgydXNtaGhpYzRyMW51WTd2TjgzVmVCSDNWcGpOSjE3UkR5TXhZUTczMDNVOUlVQVhpc3YvUSs4cmU0YjFCL1p3czFYNjkrZGdaeWZYS0dMMHM2WWQ0YVIvcXJ0dVlERlNNTS80aUJjZGhvbURQMUVPRVpuOWR2elg0UTBVRlk2SkcrYWR2YUo2NjdMLzMxMFdzMVFNUDNkNTU1eHZyTGpWQmJNdnpHZE5zYmZlM0JPL29tbTAydSswSG9EU2xvMXp4d2VhdFhiY3BUQ2RLbjR3ejdhUDhoQkIxWG4yZnVZZ2tzYUEwYXZQTmEreGQzN3d6Zisxbm01M3ZDZG9mK3hqSUpXNlN4OXNpZ1M2SHpRSStVV0Z2LzdjUGZyWEMySThIbUVkLzR3dmZsYXo2anlRcGVqODc5OFkzZitpNzRVR1hUVzJTaUgzWE9WSGZtTStEbTlKajI4VkRYVDdNZVBlUnk3L1N4RzdqemNmTXNaK2E4QXVtbS9yK1k4ejNvSVo5cVI2alRuanM4aHg3aHJOOXc5NnE5aEN4N3lxblBjV0NIdmkreTYvNzVjL0FWTFowV3F5ekkxNjhvd0NFUXJONlJRZHJodGxmaWh0WnNSd3QrOVpnR0ZBU0lKcUtuTWZiTEY2b2N3WTYwTCtwV0QzRUlSM0FtREhXOGZpQTZvK25INnh5Z0VKUWwvUXArN1ppSVVqbkZEN1d0Y0VGTWRjRVJzUTlPUWVuOWZOcm0ybnRJODdvclZZclFsRWFVUDFCK0R6eS92Q3MxbTU1dnFuaHhjUFJ6cTZCR2xGaW1UUWpyeHhLenVyNzlRRVhST3VWaXZBUlZ6VFVreUpJQklrRHF6Lys2clozZklZTytxZ3BhNkRqT2VPVzQ5M3JqOGpLRXJQTzN1c0dSY2JlOXBiOGoxYmlsZVB5TFV6TlNQL2E5RmhaRkxIdHBCWURIOUc4Wm5qQ2VqcUR2RnNTaG5wU3UrWFcvRnNBUHNzV2NqeUx1TTVQVW1ZS1dOOWtWNjZZczF1S2JMNFdhS1VPRnZtSUxiMEM4bGN0ZVB1U1Yzc3AwVWY5R29iYXVPVWJBR1ZKM0FobDErUDNOS2FDa2xNNGEyZy9pR0pDMmVDOGdJS1Fza0kxZUlsdHZaMHlyT3lZN244R1BEN0NJMUVPUTIzYzhnV0FJcTJBR1dUbjR3T3Y2Y24yKys3S1dEVzJnMnhEVTVuVlJRRTVNZXU5Uk0rc0hsZmZndmdBQnFNY2hycWcxN1FZMUp2eE82c1lsVncwMjNsUmxFc2VoNHVoS3Vhcmw3aWdabitrZGZWZzY0L3dzcGczdXgwMGxiY0V2aHZJeG1mMXFLb0VDNnhCdlloRjkydkR6andjdEpjN1VxUTJwQzczRVZjVVg2UXNrQUhYSDJHb0xiZWNiTGs1Z1JaTjhIVURITStOMkpTM1dzSGdpdG5tMDAwYStsblFYQmE2R2o4bG9SNlFJZUw1eWtaalV1TVB1UDRJUXoydUxESGM4SnFhZnJTdno4b2FONUVaVTVoUWNRSXJZMW5RaHhTU29pZytzVlVpdnhXSTBDdmZ6MGVFWnF1TEpzcGJISEQ5RVlaNndmcjJUM3hUM2pYOW1XbGlxczRZVlExczdvUHZ2a3dZWVJOMmlhNng5SXYvTEFrSWNtak40eUhDN0M0TFRuRk9CdjZMWGp4aUlnZWtHRndXU3dsSTZZNEtXcithKzF0d2ZTQ3dYQ2pEeUY3VFdCbFdPNGNnaDVyZ2hteUltUFJTVTVWV2VmMmc2NC93ck5adXVjRUJPY0NUTU9EYWRQRFFKUElDT3pkZWprLzNFUmdPa1lNeVZpckNWRmxFdlY5YlBjUHJHMnE5TU55RGxRdk42aW1sUjUzYm9YQ1RWTFdHWHRzeGVjbzlCU2FlNWx4NnJOVDJmRUhvVFdYbFlSYWxlcEVIY2dkZWZ3Um45YVJYMGNKRlR5ck0ycFlMWW41TklCMC9MT055UlZYZld5Z1c4YVFNYkkwSjYzSGc5VWNRYXVPVzJ3aTFmSCtaMGxxMFdaQ2Y0RmhmcU1mSWJoRzZ1TFBza3Vna2dpRk95OEJXZTR0ek5aVHFqcmNabUhKSWdkU1NVU1Z1eVNYaGljYTI0M2M3OGZMbW83OVVqMVBkOGwyK3ArWVExN2dOTkVFL2wwY1BJZmwxY2dVZStWSUlhdU9XVzdjQS9mRnVxOWhYdHVwR3BvUXNoempFLzNUb0E4SjVIM3o5RVZJZ2xsdHVBSjJxcWhDZW9lMDM5NC9XZHBlV0VTTVdPdHRScmpuTHE0K2MvcmozYTZIMHBMNGZOeE9ZMVpaYnJ2ai84TWNLN0d4WmxmcTY1bi91VTR4OWUweEVrb2d0aVpjMGhVRXk1ZHVSaUFtNHBNVjhVNno5dnM4NS8wZ0NVSSt6VlpkL2lFU2ZUYXhqTGxPWHBTdHBmRmZFbUgzRWU2cnNNZEhseWFNV1A2V3dRaWlKNzJIcy9xS1FBbGxRMjM2cXdlZTQzSGVsZ1RVT2t5THR2bGFKNWxjdk1ZcnVsRXhhZjF4ejkxN3JyU1AyNEFxZkNBSE5kcy80ZXczTTZvYkhMYzlmZzM4SUNvanhDdzlUNzMwTlk5OFpyL1lTT1pQV0gyL0NEWXAxTXQ3NDZKY0RVUHZkY2tTSXp0ZFR1cWNpWXg5TGlQSVN3WFZTaGdPR0VWNjVvNW1hRlpUby8wQUpmcWo5Ym5sRVA5WHFuSGJtUTh0ZkcxcUx2M1lSZllQSWRLY2N2elV2RVV4S2Z6UklyMDEyNnZGMkExSDJRKzEzeS9rbVMxeUpSOWhzQ1Nhekk1TUVvKzA3VXVJbHduOFJ2MEU5SWlKWTZtZVNrektQTk1VUDlVWW9pbGJ3NE5NS0luMVJDNDNpcFFuTjd5WGlZWXB3WWt0c1YvQVh0Y0tkSGtCTktvL1FEM1V0R2Q0VXZVR0RKTDYrazgzZ3pmM01SY1pJZTF1UHgrdTlST3dDYlhQR3F0Z3Q0TEcrWUo4SFVSRWY1cjdLZnFncjhrZmpFeUxCYm0yRUphcDdJbFRpaDZHb3RZK285TWV3MmtRdnpQSEkrVUdBNnBmWjAzMkZtTDFRVDdCbkEveTBTL1Y4b0s1WGNoR3lFaHJFUjd4Znp2NlRhck8zdGZTaWdYcFl2aHVSQkkrKzRHbUYyS0NNa2dkRmZFU2xQOXJxS1o5MDkzMlN3enlTRk8rc1RyamxadWlBeHhkZU5RemQ1MllnS29HWmg2Z0MxMURaWW5XTVRxaWRtdTQ3T3dLY1hxZ1RicmtaYUJYNHJKdGlQems2ZFpsUVZCNmkwaC80NDRBdDBkOTBhQ25wWnpnSDN0WUx0Yzh0bHlPcEFKL1ZkRWFGcnZtYjM0NDBEMUhwRDd4bnNDaDRKenhoQTBmS2tTeDRvWmFSU3pYZ3EwK2JjRVVCK01nYlZ0VzlYRWV2L0d1OUVwSU56ZlcrbDZpbFRxdm5nVDNrV1VrTjJhSzYwY0ZuUm9NdThwT0J6bjFRVDd1NzVSUXZuRmZOMTFCWVVvWGVyeTJ6STg3ZkNlZHZjSGlKV3JiV0g3QitWaVgxOEg5QUxLVjRkY3d0SjhkYm45WXZvTENrWWVnMXd3ZFlscTFvVmhQVVhxS1JyUFFIL2RUVnBpUlh5cWIrY0hJcHhhdGpibmtOa09nbHY0S0MraHIzZnBQNDBRTHpEU0cxVE91Ymw2aGxhLzFCZjRlaHZseUZNN3Irc0RMcHhLdGpibmxKUXNKdmlpd1FOYmQ2djBzNithU2ZGQmtiRkh2MkVyVnNyVDlzcUN2YnVuNXdNajVkSFhQTGl4SVNmbE5ORlBaL24rUnM2aWQxRXZrWElOUkwxQWhxL1dFcmtHcFoxdzlPeGdQMWhBaFY2bnRvUzBpSVFPZlA3VE8rbktuN2VEVWRSTk5QYWdQNUhRandFcmxnWG5sZVpZL1VzcWdHMWNQVkEvVkl6QzFmQVNTelVpVEJFdmNmZW9oWDB5dTR1ams5UXBMckphcGJNUHFESG9rYXhoRXc5dFFBdTc5Nm9JNjc1ZENwZWp1UDlLcTJSbVF2TGRBQ1NjT3FCbFExK2lNcW9WR1pLcnhFMmFKZ0lsSjRKQkxxZ1hWaDRzNXgzQzNQc1YrdHl4dkhKcDh4YmhXdGwzaDE3ZnlkcWhuOVFaOVFEbDZpWUpzMlQ1biswVzlMVWhPUFVBdE5MVFAxVUhQMzdXZFNFd2RCbUxMeFhhbUVXMTQxODVpKzlQVSsraDhYODVna2tDNTZqb3Z5RWtVbmx2Nmc5MFFFLzZVSU4rVXdFYkFOOG5veGpGUStaeXp0SUFYRzNISnMzcHI5MW1xZjRlcFJzdzFNdHA2WU5WNmlHSXlsUCtodm9wNFgxSVAvdGRpSjZ1NzNmL0R2Y2JmcnFhQk1Ra1lMdU9IZmNjUk5KeUtiT2YyN2d2U3VWMytkMXpycVM5a3djVDB2a1FhVnMvVUh0SmY4QXRMV3dNR21oZDB5T29ETm8rMmZ2dnI3ZzZ1KytCTCtOV0h2L09qRFA2eEZEU1hEU1RWMVpLTzAxMXNYV2tvb2syUG42N3lPRnRodHllVWxVdDJHMHM2Y2NjVGU4SkpORCtZeTBYd1pGN3lRWEpuMjFlRUdibFluczlERTNISVNqWGZIZjUydTcwUFFva3laUHRKVDdQdzJtdE52aTkyaXhYaUpxSFgwQjYyTFpXcVM3bStvMy90UHIvand6ZHJFSXZrNFhpZDNtaERwaUJzTmdxSEh6NDNPcVZ1dkYrbTIwd2JxbUZ2T2hXSUtubjNWdDE2T0J6UGZZeWRKOWhKamwvM0F2d0pwSFZjQmo1Y1kweC8wYThpekpHODh2cEFuTyttZWduY21rV0o2b2kzWFg2ekVyTjY5ckY0NVkyNjVhSDZQMERScHJNajBjMUdVSHJIdndVdUUvbGh5Um45Q0hybFpkS2o5RmNoOFRjemR3cVlVdXNKQ0oyTDY2NVczanJ2bFV1VEVaMjlnajM3YmNnb2RSTkVkZDFjNzEzMXZUSlNQR05NZlpPNmRTUjRrR3owZEg5WWYzOTA4ZFdPWHZ3azQ5WXJYWVJxNWU1eDUxcGtYdzRPSHR4UWJhSHJGdUZ1ZW51U2VKVTA1OWdjMUgyR2U0NUV0dmJ6S0h1UnY5cjJuMnc0eHNiY2NYcHdMa0RvS21sUHBFb2NqbGNKSkhYbExSVncvUW5MSkdmVVArTEpMRTBaSi9yeXhaQVRwNXhtNzhjRUtHTCtrV1BhNEF1cFZod1dyb1Z3WEVVdDNKN3pEMTJlaEpWYjVQcVdrMC93SDQ1b2hpcTY1K3pLWFNLdkl0dDNkYUhOM0hlWGZCTmJDWXJNcnZmbU51TE9BYUlzMEUrRFNQdTl0a3dheGtmekJ0alRFSHBDTUNieFVFNE82TFoyc291OVVzWGNZYlJhZlhsVVZSOGFzTmxFSmIrTStpSTROMW9lY1M5QjArdUdYRXRBdTFOckxwOTIvTDNjMWlrWWlCUDgrL3NWQVkvaUxCNlpBa201NVY2TTlGQ1lLRTNSZVczR2h2citqRkF3bWE2ZmV6Y0R3M2ttSURWdk5XNkc2ZnVrZXQ3eGZrUWZXL3NTcFcvK2lITVdnWHRPNmxaeVQxUzQ2eDg1UzBDZWFzZUxyWFlqcWlXV2p6M0JTVDUybHd1eENQV29NS05xYzA3aGZwQ3NzZlVGOURJV3Z2aVFYa2JDL3F1SkJPcUw3RzlJZXJWeW9oNnp4TjdUTmRsRVIwRU03SVlabXdyUVBjZlpPcjhTaUFiMUx1TlF0WEtobnJQRXZZRnAzTVNjUk9KOE5EQm9HeUZhZ3FtOXl3QzN2Vys0QkNuQ2h4bzlPenFuT0tMeWhDNHFZdkc2RXVWYVlYbVNUN2Zxa2pCemNVK3h6Wk1IbUx0UU5TMm5RU2JYRllEdGQwVTZZMWJxcUV0YmltbWUvbVNQa2xuZDdDeTdVQmNDN0xwdlM3c1BPM21JYUNiTmF0WUVXUDZQeXFWOWJjYjhwOVI1U0YxaHg3R3FVdE9hbHc0QmRCSXVxS3VDUkdGclI3SVFtNnZvbXJBMlVXODV2TndtMVVocTBKNyszcndlYjBONmtzQ0RNc2QyNlZVdzVHemJtVSs0b1BYRXUxR3VBZDFVS0o2aURGck1lQUJ6NGdQVmQwOThQelp4ZVpxcUxXWkJlYitsSWNxRnVBVjZsWDd0VElORG9mb1dPdi9WSVo0UmVLZE1IK1J5OVBmWlBkS0hHU3FhOWJHdFovUHJwZDVSNVZ3ODgxRHoxYTA2bjJHaUJ4cGwrc0JxalJ6WDl6QnordEFxZUNIRmFvZzlLamd0MWRJMkpaNU94dDhXN25XVFM3ZnM4OXZ5dGgwR1ZNS3ZubzU5dHNsT3h2WVJjZWo4SnhzZndJdmlJUVczZEVia3dtN3k4ZGd2MjVHY3BKdnEzWlRwcWdheE9MV2ljSEh1a0hPRVBobFkxRlg5QWNiWk9wZHlmVzdSam5nMUR2UUNvdHdtZFhLY3Vqa2F0Y2VXeTRnUTJTb3psMTc1Q2JBdTJjaDZXdUkvdmJjTlEyMk9Sd2xBRHhBNkg0Q1JlVG9BMmlZYk9MVk1aMGRVeXAvT1BDanMzSmlZd3REYXY1K1NpWEJObmRnenJjYytGb1c2cTh4M3RKZnp6RW1aNFJTZ09HSUdyR2pXWTFSY0tvZ2lMWlZQUmg1WFB1YkNvU05rMUNEV1oxVXNjbjhJY244cGZsSnN0T0h1d3hlbjBBYk82STZPQnlDNHB1djZmbGRLcUltWFhJTlFJamdwRmthY1lOclNEaWoxaElodC9uU3pDSllFaUhvSFNGc09kWlVIN2syNWlnNEwxeGY4WmhMcW1yTG9jeldZeVJ5UjhPSHRnMWpwNkJKS09XYTBlUVpHZHBnUVZkTERHOVdBOW5vb1RiakpqcDVkOFYzbHg3RmxjVnBUaXBuOWRzNkNlVVErRXY2c3FvYWFwcnBKOERrYnc4YzFWQWxERHpwQkhsR1pvRHJlMS9xRFhmM2MwWGkydFArakZ5QzFCTHltY2NkV2NXYVlTZ0xyRjJIc0ZPcTB0WEJ2R3dvTXhzaVJxOEZreUtnSVBaNUhUTWUxMUdyeFFwNzYxMURNVlA5VDRrVlVWQWkzTm8xTXJLZzMxUEt1SEFiTmE1YkdPcnZJODJTNHFXWHVWaXUvWVhpdCtxT0d5M0NReGVXS1p2MGFzNDNSUXp3UytTRmEwZWlPOHlhaTRqL2MxQUhXSm5hdGJ3R0NpNnFoMHkrZ01NcXMxdldaMGpOVXl5Mm9FL0ZBRFdxTWt3QXY5dktPYU5LeTFEa3VocHE5WmRNV2JYUzBFL0ZBdk1GZkpRZzh2cWthVzJpYlBSdE9iNGJON3F1bnh2bnFoeHIrMnpUdXdRQThyQWp3WXZYc1FXWG9iZGdjWjRGa0tJdUNGK3Y0NGFtMmpuMkZXbXgzSGxxRkRseGduTXRqZGNhN3dRUTFMYjl2RnBHSDBNSFRHa3E0c0dUcGNkMFBYREZuR0lPQ0RlaXh4Z01QU3p5dEdsOURQM1dxemVpR3o5UXlxM3B3UDZvSUt6S2tXOW1HUG9vNHZvZFl5cXhzMlhUWE1yaFlDSHFoUEtKYzhtcEp2TDlwbU5keEkzZHcycTV0bWd1djZMR01qNElHNnBGenlTUDNacTJWV3d3RFJmaU5GbUhha01LQnVEQk83Z3l5dkVFaENuZE11ZWJTeUpkZ3M4MWthR2xOWFVJMUZ4OU9nRU9yMHgwU0w3RE9KUUJMcTlybTZZbXN2aXR5R1dRcmh6Q3lCT01ZTnZobERod0V5QzNxMlF5NFE4MzBtb0o0eS9sOVUyaFJOV3NaOGxvYkd5ZzdWZ0w0dE9DaTdqdXpDbGl4bmx3UUNDYWdYckZmaktuT0N2OFJZWGJaRWRoblowaXlWTGZxYVlHbHNTcjdza2tBZ0R2V0UvTnRBWXN5cm5jR0tzVHFraFYzZEpnYUxMbDkyYnBhSm5pVWZBbkdvUDJmRm1ZYlZYRFkvQmdZRGhDSWQ4cGR5SERvTzVrUlR4aEQwZFhhOGFZQ2FkS3hPbGE5OGk2Zi8rdTFQWDFXUk80TXc1QWhIU3NpU29USEVEVHVYdmdNNjMvSWx2aXdsRWFpNi9qUjJYNndrdlc0WWVJUXZKYUJMa1BMOVJqS3JGUjFPemhMbzdTMThaTW1QQUlDMVZ6S3NibGFTeWdUbTg1SnNEUVd5aUd4MW5jb1dIWTlnbHVobmlKNGxId0pYQTlobjY3b0c4OVJPMHYrYnNSNEhQOW83SXF3VW04NVpUbGlLWHN2TU1sSCsxUTkvbVAvUEs5djlqbzkvZ1U5VE91NWhKN2x2dUdETTZxaElzN29vemkyQXZxMkFMTkdzTHNuekRJcVlYUVVDQ05kWkNVQWhWU3dLc2pMV1h4TTJNK2NZdzhiQTFaMWxucmZwOVBmZGI5TEJFMTZkZlNnRTh1ejBiZktIQW0rNFhWclRWUmZxSGNIYnNpSk0rUXE3WGYwYVpzdmFnUVM5cXVpcWgremFNd0lqcCtkTm0ra3JPNStVcGVFWS9TT0dLOHNwQlA0ZnphYjNDRGlNaFprQUFBQUFTVVZPUks1Q1lJST0iCn0K"/>
    </extobj>
  </extobjs>
</s:customData>
</file>

<file path=customXml/itemProps286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2148</Words>
  <Application>WPS 演示</Application>
  <PresentationFormat>宽屏</PresentationFormat>
  <Paragraphs>191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微软雅黑</vt:lpstr>
      <vt:lpstr>WPS</vt:lpstr>
      <vt:lpstr>简约星环线条职场办公</vt:lpstr>
      <vt:lpstr>大模型推理框架基础概述</vt:lpstr>
      <vt:lpstr>目录</vt:lpstr>
      <vt:lpstr>Transformer 基础</vt:lpstr>
      <vt:lpstr>Tokenizer 基础</vt:lpstr>
      <vt:lpstr>Tokenizer.json 解析及特殊 tokens</vt:lpstr>
      <vt:lpstr>Transformer 架构</vt:lpstr>
      <vt:lpstr>Self-Attention 结构</vt:lpstr>
      <vt:lpstr>Mask-Attention 代码实现</vt:lpstr>
      <vt:lpstr>Llama 结构介绍</vt:lpstr>
      <vt:lpstr>类 Llama 的 LLM 架构</vt:lpstr>
      <vt:lpstr>Llama1-3 的升级点</vt:lpstr>
      <vt:lpstr>FFN -&gt; FFN_SiLU</vt:lpstr>
      <vt:lpstr>Sinusoida -&gt; RoPE 位置编码</vt:lpstr>
      <vt:lpstr>LLM 推理部署概述</vt:lpstr>
      <vt:lpstr>LLM 参数量-计算量-显存占用分析</vt:lpstr>
      <vt:lpstr>LLM 分析定性定量结论</vt:lpstr>
      <vt:lpstr>LLM 参数量-计算量-显存占用分析</vt:lpstr>
      <vt:lpstr>LLM 推理部署概述</vt:lpstr>
      <vt:lpstr>传统CV模型和LLM模型推理部署的对比</vt:lpstr>
      <vt:lpstr>常见 llm 推理服务框架</vt:lpstr>
      <vt:lpstr>LLM 推理优化综述</vt:lpstr>
      <vt:lpstr>优化技术的原理</vt:lpstr>
      <vt:lpstr>推理框架基础</vt:lpstr>
      <vt:lpstr>模型压缩技术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真锋</cp:lastModifiedBy>
  <cp:revision>17</cp:revision>
  <dcterms:created xsi:type="dcterms:W3CDTF">2024-12-15T13:07:13Z</dcterms:created>
  <dcterms:modified xsi:type="dcterms:W3CDTF">2024-12-15T13:07:13Z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AAFE98B3FC057604DC845E677A890DD5_43</vt:lpwstr>
  </property>
</Properties>
</file>